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75" r:id="rId3"/>
    <p:sldId id="274" r:id="rId4"/>
    <p:sldId id="273" r:id="rId5"/>
    <p:sldId id="276" r:id="rId6"/>
    <p:sldId id="281" r:id="rId7"/>
    <p:sldId id="268" r:id="rId8"/>
    <p:sldId id="278" r:id="rId9"/>
    <p:sldId id="280" r:id="rId10"/>
    <p:sldId id="277" r:id="rId11"/>
    <p:sldId id="283" r:id="rId12"/>
    <p:sldId id="285" r:id="rId13"/>
    <p:sldId id="282" r:id="rId14"/>
    <p:sldId id="269" r:id="rId15"/>
    <p:sldId id="284"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EDE8E-F90C-FFC3-A1B0-345DAA37C700}" v="3" dt="2025-11-10T18:27:25.377"/>
    <p1510:client id="{B75AC2F3-C0F8-FB51-7E67-074D128D26A7}" v="432" dt="2025-11-10T18:22:37.939"/>
    <p1510:client id="{B9306C09-A8BB-EB45-2F55-29689362AB9E}" v="3" dt="2025-11-10T18:24:52.953"/>
    <p1510:client id="{D073CA5D-7DCC-5EC0-AF7F-42B423EE69E0}" v="1545" dt="2025-11-10T11:35:00.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rpose Youth Ministries" userId="9cb39ad9df133724" providerId="Windows Live" clId="Web-{D073CA5D-7DCC-5EC0-AF7F-42B423EE69E0}"/>
    <pc:docChg chg="addSld delSld modSld sldOrd">
      <pc:chgData name="Purpose Youth Ministries" userId="9cb39ad9df133724" providerId="Windows Live" clId="Web-{D073CA5D-7DCC-5EC0-AF7F-42B423EE69E0}" dt="2025-11-10T11:35:00.936" v="2185"/>
      <pc:docMkLst>
        <pc:docMk/>
      </pc:docMkLst>
      <pc:sldChg chg="addSp delSp modSp mod setBg">
        <pc:chgData name="Purpose Youth Ministries" userId="9cb39ad9df133724" providerId="Windows Live" clId="Web-{D073CA5D-7DCC-5EC0-AF7F-42B423EE69E0}" dt="2025-11-09T10:19:43.686" v="164" actId="20577"/>
        <pc:sldMkLst>
          <pc:docMk/>
          <pc:sldMk cId="109857222" sldId="256"/>
        </pc:sldMkLst>
        <pc:spChg chg="mod">
          <ac:chgData name="Purpose Youth Ministries" userId="9cb39ad9df133724" providerId="Windows Live" clId="Web-{D073CA5D-7DCC-5EC0-AF7F-42B423EE69E0}" dt="2025-11-09T10:19:43.686" v="164" actId="20577"/>
          <ac:spMkLst>
            <pc:docMk/>
            <pc:sldMk cId="109857222" sldId="256"/>
            <ac:spMk id="2" creationId="{00000000-0000-0000-0000-000000000000}"/>
          </ac:spMkLst>
        </pc:spChg>
        <pc:spChg chg="mod">
          <ac:chgData name="Purpose Youth Ministries" userId="9cb39ad9df133724" providerId="Windows Live" clId="Web-{D073CA5D-7DCC-5EC0-AF7F-42B423EE69E0}" dt="2025-11-09T10:19:07.529" v="162" actId="1076"/>
          <ac:spMkLst>
            <pc:docMk/>
            <pc:sldMk cId="109857222" sldId="256"/>
            <ac:spMk id="3" creationId="{00000000-0000-0000-0000-000000000000}"/>
          </ac:spMkLst>
        </pc:spChg>
        <pc:spChg chg="add del">
          <ac:chgData name="Purpose Youth Ministries" userId="9cb39ad9df133724" providerId="Windows Live" clId="Web-{D073CA5D-7DCC-5EC0-AF7F-42B423EE69E0}" dt="2025-11-09T10:18:51.467" v="160"/>
          <ac:spMkLst>
            <pc:docMk/>
            <pc:sldMk cId="109857222" sldId="256"/>
            <ac:spMk id="9" creationId="{F8446B12-7391-4711-8B31-112A0B896C76}"/>
          </ac:spMkLst>
        </pc:spChg>
        <pc:spChg chg="add">
          <ac:chgData name="Purpose Youth Ministries" userId="9cb39ad9df133724" providerId="Windows Live" clId="Web-{D073CA5D-7DCC-5EC0-AF7F-42B423EE69E0}" dt="2025-11-09T10:18:51.467" v="160"/>
          <ac:spMkLst>
            <pc:docMk/>
            <pc:sldMk cId="109857222" sldId="256"/>
            <ac:spMk id="18" creationId="{C1DD1A8A-57D5-4A81-AD04-532B043C5611}"/>
          </ac:spMkLst>
        </pc:spChg>
        <pc:spChg chg="add">
          <ac:chgData name="Purpose Youth Ministries" userId="9cb39ad9df133724" providerId="Windows Live" clId="Web-{D073CA5D-7DCC-5EC0-AF7F-42B423EE69E0}" dt="2025-11-09T10:18:51.467" v="160"/>
          <ac:spMkLst>
            <pc:docMk/>
            <pc:sldMk cId="109857222" sldId="256"/>
            <ac:spMk id="20" creationId="{007891EC-4501-44ED-A8C8-B11B6DB767AB}"/>
          </ac:spMkLst>
        </pc:spChg>
        <pc:grpChg chg="add del">
          <ac:chgData name="Purpose Youth Ministries" userId="9cb39ad9df133724" providerId="Windows Live" clId="Web-{D073CA5D-7DCC-5EC0-AF7F-42B423EE69E0}" dt="2025-11-09T10:18:51.467" v="160"/>
          <ac:grpSpMkLst>
            <pc:docMk/>
            <pc:sldMk cId="109857222" sldId="256"/>
            <ac:grpSpMk id="11" creationId="{AC0B7807-0C83-4963-821A-69B172722E49}"/>
          </ac:grpSpMkLst>
        </pc:grpChg>
        <pc:picChg chg="add mod ord modCrop">
          <ac:chgData name="Purpose Youth Ministries" userId="9cb39ad9df133724" providerId="Windows Live" clId="Web-{D073CA5D-7DCC-5EC0-AF7F-42B423EE69E0}" dt="2025-11-09T10:18:51.467" v="160"/>
          <ac:picMkLst>
            <pc:docMk/>
            <pc:sldMk cId="109857222" sldId="256"/>
            <ac:picMk id="4" creationId="{31AB9B15-4DE7-38DC-C2BD-B2172A370BFD}"/>
          </ac:picMkLst>
        </pc:picChg>
      </pc:sldChg>
      <pc:sldChg chg="del">
        <pc:chgData name="Purpose Youth Ministries" userId="9cb39ad9df133724" providerId="Windows Live" clId="Web-{D073CA5D-7DCC-5EC0-AF7F-42B423EE69E0}" dt="2025-11-09T10:43:36.452" v="854"/>
        <pc:sldMkLst>
          <pc:docMk/>
          <pc:sldMk cId="662318442" sldId="258"/>
        </pc:sldMkLst>
      </pc:sldChg>
      <pc:sldChg chg="modSp add">
        <pc:chgData name="Purpose Youth Ministries" userId="9cb39ad9df133724" providerId="Windows Live" clId="Web-{D073CA5D-7DCC-5EC0-AF7F-42B423EE69E0}" dt="2025-11-09T14:17:40.908" v="2022" actId="20577"/>
        <pc:sldMkLst>
          <pc:docMk/>
          <pc:sldMk cId="1879554394" sldId="263"/>
        </pc:sldMkLst>
        <pc:spChg chg="mod">
          <ac:chgData name="Purpose Youth Ministries" userId="9cb39ad9df133724" providerId="Windows Live" clId="Web-{D073CA5D-7DCC-5EC0-AF7F-42B423EE69E0}" dt="2025-11-09T14:17:40.908" v="2022" actId="20577"/>
          <ac:spMkLst>
            <pc:docMk/>
            <pc:sldMk cId="1879554394" sldId="263"/>
            <ac:spMk id="2" creationId="{B93E11FD-48F1-2B3C-C79A-43481C5DAEA4}"/>
          </ac:spMkLst>
        </pc:spChg>
        <pc:spChg chg="mod">
          <ac:chgData name="Purpose Youth Ministries" userId="9cb39ad9df133724" providerId="Windows Live" clId="Web-{D073CA5D-7DCC-5EC0-AF7F-42B423EE69E0}" dt="2025-11-09T13:58:32.961" v="1979" actId="1076"/>
          <ac:spMkLst>
            <pc:docMk/>
            <pc:sldMk cId="1879554394" sldId="263"/>
            <ac:spMk id="3" creationId="{D7261EC4-F5BE-C6FC-3F70-B8DB7E178E70}"/>
          </ac:spMkLst>
        </pc:spChg>
        <pc:spChg chg="mod">
          <ac:chgData name="Purpose Youth Ministries" userId="9cb39ad9df133724" providerId="Windows Live" clId="Web-{D073CA5D-7DCC-5EC0-AF7F-42B423EE69E0}" dt="2025-11-09T13:57:37.882" v="1971"/>
          <ac:spMkLst>
            <pc:docMk/>
            <pc:sldMk cId="1879554394" sldId="263"/>
            <ac:spMk id="4" creationId="{1B022BB2-8469-49B4-DE2C-0DB7D68A99FD}"/>
          </ac:spMkLst>
        </pc:spChg>
      </pc:sldChg>
      <pc:sldChg chg="addSp delSp modSp add ord">
        <pc:chgData name="Purpose Youth Ministries" userId="9cb39ad9df133724" providerId="Windows Live" clId="Web-{D073CA5D-7DCC-5EC0-AF7F-42B423EE69E0}" dt="2025-11-09T13:09:22.209" v="1533"/>
        <pc:sldMkLst>
          <pc:docMk/>
          <pc:sldMk cId="3023928887" sldId="268"/>
        </pc:sldMkLst>
        <pc:spChg chg="mod">
          <ac:chgData name="Purpose Youth Ministries" userId="9cb39ad9df133724" providerId="Windows Live" clId="Web-{D073CA5D-7DCC-5EC0-AF7F-42B423EE69E0}" dt="2025-11-09T13:08:59.396" v="1531" actId="14100"/>
          <ac:spMkLst>
            <pc:docMk/>
            <pc:sldMk cId="3023928887" sldId="268"/>
            <ac:spMk id="2" creationId="{5D12004F-F7A7-4420-ADAC-EF718F957CE6}"/>
          </ac:spMkLst>
        </pc:spChg>
        <pc:spChg chg="mod ord">
          <ac:chgData name="Purpose Youth Ministries" userId="9cb39ad9df133724" providerId="Windows Live" clId="Web-{D073CA5D-7DCC-5EC0-AF7F-42B423EE69E0}" dt="2025-11-09T13:08:24.505" v="1518" actId="20577"/>
          <ac:spMkLst>
            <pc:docMk/>
            <pc:sldMk cId="3023928887" sldId="268"/>
            <ac:spMk id="6" creationId="{4FBAACFC-B0B4-6125-0BF0-06489AEBBC52}"/>
          </ac:spMkLst>
        </pc:spChg>
        <pc:spChg chg="add del">
          <ac:chgData name="Purpose Youth Ministries" userId="9cb39ad9df133724" providerId="Windows Live" clId="Web-{D073CA5D-7DCC-5EC0-AF7F-42B423EE69E0}" dt="2025-11-09T12:55:15.855" v="1413"/>
          <ac:spMkLst>
            <pc:docMk/>
            <pc:sldMk cId="3023928887" sldId="268"/>
            <ac:spMk id="11" creationId="{04812C46-200A-4DEB-A05E-3ED6C68C2387}"/>
          </ac:spMkLst>
        </pc:spChg>
        <pc:spChg chg="add del">
          <ac:chgData name="Purpose Youth Ministries" userId="9cb39ad9df133724" providerId="Windows Live" clId="Web-{D073CA5D-7DCC-5EC0-AF7F-42B423EE69E0}" dt="2025-11-09T12:55:15.855" v="1413"/>
          <ac:spMkLst>
            <pc:docMk/>
            <pc:sldMk cId="3023928887" sldId="268"/>
            <ac:spMk id="13" creationId="{D1EA859B-E555-4109-94F3-6700E046E008}"/>
          </ac:spMkLst>
        </pc:spChg>
        <pc:spChg chg="add del">
          <ac:chgData name="Purpose Youth Ministries" userId="9cb39ad9df133724" providerId="Windows Live" clId="Web-{D073CA5D-7DCC-5EC0-AF7F-42B423EE69E0}" dt="2025-11-09T12:56:01.840" v="1414"/>
          <ac:spMkLst>
            <pc:docMk/>
            <pc:sldMk cId="3023928887" sldId="268"/>
            <ac:spMk id="18" creationId="{F13C74B1-5B17-4795-BED0-7140497B445A}"/>
          </ac:spMkLst>
        </pc:spChg>
        <pc:spChg chg="add del">
          <ac:chgData name="Purpose Youth Ministries" userId="9cb39ad9df133724" providerId="Windows Live" clId="Web-{D073CA5D-7DCC-5EC0-AF7F-42B423EE69E0}" dt="2025-11-09T12:56:01.840" v="1414"/>
          <ac:spMkLst>
            <pc:docMk/>
            <pc:sldMk cId="3023928887" sldId="268"/>
            <ac:spMk id="20" creationId="{D4974D33-8DC5-464E-8C6D-BE58F0669C17}"/>
          </ac:spMkLst>
        </pc:spChg>
        <pc:spChg chg="add">
          <ac:chgData name="Purpose Youth Ministries" userId="9cb39ad9df133724" providerId="Windows Live" clId="Web-{D073CA5D-7DCC-5EC0-AF7F-42B423EE69E0}" dt="2025-11-09T12:56:01.840" v="1414"/>
          <ac:spMkLst>
            <pc:docMk/>
            <pc:sldMk cId="3023928887" sldId="268"/>
            <ac:spMk id="25" creationId="{23E547B5-89CF-4EC0-96DE-25771AED0799}"/>
          </ac:spMkLst>
        </pc:spChg>
        <pc:spChg chg="add">
          <ac:chgData name="Purpose Youth Ministries" userId="9cb39ad9df133724" providerId="Windows Live" clId="Web-{D073CA5D-7DCC-5EC0-AF7F-42B423EE69E0}" dt="2025-11-09T12:56:01.840" v="1414"/>
          <ac:spMkLst>
            <pc:docMk/>
            <pc:sldMk cId="3023928887" sldId="268"/>
            <ac:spMk id="27" creationId="{3F0B8CEB-8279-4E5E-A0CE-1FC9F71736F2}"/>
          </ac:spMkLst>
        </pc:spChg>
        <pc:picChg chg="add mod ord">
          <ac:chgData name="Purpose Youth Ministries" userId="9cb39ad9df133724" providerId="Windows Live" clId="Web-{D073CA5D-7DCC-5EC0-AF7F-42B423EE69E0}" dt="2025-11-09T12:56:01.840" v="1414"/>
          <ac:picMkLst>
            <pc:docMk/>
            <pc:sldMk cId="3023928887" sldId="268"/>
            <ac:picMk id="3" creationId="{20E26DF9-666C-B057-5C60-D9F0AB0AC43F}"/>
          </ac:picMkLst>
        </pc:picChg>
        <pc:picChg chg="del">
          <ac:chgData name="Purpose Youth Ministries" userId="9cb39ad9df133724" providerId="Windows Live" clId="Web-{D073CA5D-7DCC-5EC0-AF7F-42B423EE69E0}" dt="2025-11-09T12:51:32.730" v="1405"/>
          <ac:picMkLst>
            <pc:docMk/>
            <pc:sldMk cId="3023928887" sldId="268"/>
            <ac:picMk id="4" creationId="{5713954E-5312-F5C4-C8E6-A6A502B0CAF2}"/>
          </ac:picMkLst>
        </pc:picChg>
        <pc:picChg chg="add del mod">
          <ac:chgData name="Purpose Youth Ministries" userId="9cb39ad9df133724" providerId="Windows Live" clId="Web-{D073CA5D-7DCC-5EC0-AF7F-42B423EE69E0}" dt="2025-11-09T12:51:29.480" v="1404"/>
          <ac:picMkLst>
            <pc:docMk/>
            <pc:sldMk cId="3023928887" sldId="268"/>
            <ac:picMk id="5" creationId="{2BBA5734-171B-6582-7101-5A9E8F61E245}"/>
          </ac:picMkLst>
        </pc:picChg>
        <pc:picChg chg="add del mod">
          <ac:chgData name="Purpose Youth Ministries" userId="9cb39ad9df133724" providerId="Windows Live" clId="Web-{D073CA5D-7DCC-5EC0-AF7F-42B423EE69E0}" dt="2025-11-09T12:52:52.027" v="1409"/>
          <ac:picMkLst>
            <pc:docMk/>
            <pc:sldMk cId="3023928887" sldId="268"/>
            <ac:picMk id="7" creationId="{712B2DC2-6218-BBD5-DE54-D4B59B640317}"/>
          </ac:picMkLst>
        </pc:picChg>
      </pc:sldChg>
      <pc:sldChg chg="modSp add ord">
        <pc:chgData name="Purpose Youth Ministries" userId="9cb39ad9df133724" providerId="Windows Live" clId="Web-{D073CA5D-7DCC-5EC0-AF7F-42B423EE69E0}" dt="2025-11-09T14:16:27.267" v="2005" actId="20577"/>
        <pc:sldMkLst>
          <pc:docMk/>
          <pc:sldMk cId="3639803483" sldId="269"/>
        </pc:sldMkLst>
        <pc:spChg chg="mod">
          <ac:chgData name="Purpose Youth Ministries" userId="9cb39ad9df133724" providerId="Windows Live" clId="Web-{D073CA5D-7DCC-5EC0-AF7F-42B423EE69E0}" dt="2025-11-09T12:46:58.509" v="1282"/>
          <ac:spMkLst>
            <pc:docMk/>
            <pc:sldMk cId="3639803483" sldId="269"/>
            <ac:spMk id="6" creationId="{EFD937D7-25E5-2460-C074-EBCD4510D87D}"/>
          </ac:spMkLst>
        </pc:spChg>
        <pc:spChg chg="mod">
          <ac:chgData name="Purpose Youth Ministries" userId="9cb39ad9df133724" providerId="Windows Live" clId="Web-{D073CA5D-7DCC-5EC0-AF7F-42B423EE69E0}" dt="2025-11-09T14:16:27.267" v="2005" actId="20577"/>
          <ac:spMkLst>
            <pc:docMk/>
            <pc:sldMk cId="3639803483" sldId="269"/>
            <ac:spMk id="9" creationId="{8FD63BB3-0E54-85A4-FF8C-C05AF7080F8F}"/>
          </ac:spMkLst>
        </pc:spChg>
      </pc:sldChg>
      <pc:sldChg chg="modSp add">
        <pc:chgData name="Purpose Youth Ministries" userId="9cb39ad9df133724" providerId="Windows Live" clId="Web-{D073CA5D-7DCC-5EC0-AF7F-42B423EE69E0}" dt="2025-11-09T12:45:45.336" v="1279" actId="20577"/>
        <pc:sldMkLst>
          <pc:docMk/>
          <pc:sldMk cId="477517759" sldId="273"/>
        </pc:sldMkLst>
        <pc:spChg chg="mod">
          <ac:chgData name="Purpose Youth Ministries" userId="9cb39ad9df133724" providerId="Windows Live" clId="Web-{D073CA5D-7DCC-5EC0-AF7F-42B423EE69E0}" dt="2025-11-09T12:45:45.336" v="1279" actId="20577"/>
          <ac:spMkLst>
            <pc:docMk/>
            <pc:sldMk cId="477517759" sldId="273"/>
            <ac:spMk id="2" creationId="{30008A58-3556-8E38-9A04-D140AE352A7F}"/>
          </ac:spMkLst>
        </pc:spChg>
        <pc:picChg chg="mod">
          <ac:chgData name="Purpose Youth Ministries" userId="9cb39ad9df133724" providerId="Windows Live" clId="Web-{D073CA5D-7DCC-5EC0-AF7F-42B423EE69E0}" dt="2025-11-09T12:44:15.898" v="1275" actId="1076"/>
          <ac:picMkLst>
            <pc:docMk/>
            <pc:sldMk cId="477517759" sldId="273"/>
            <ac:picMk id="36" creationId="{392CC395-0DCE-82EE-EF55-A4716525F58B}"/>
          </ac:picMkLst>
        </pc:picChg>
        <pc:picChg chg="mod">
          <ac:chgData name="Purpose Youth Ministries" userId="9cb39ad9df133724" providerId="Windows Live" clId="Web-{D073CA5D-7DCC-5EC0-AF7F-42B423EE69E0}" dt="2025-11-09T12:44:11.929" v="1274" actId="1076"/>
          <ac:picMkLst>
            <pc:docMk/>
            <pc:sldMk cId="477517759" sldId="273"/>
            <ac:picMk id="68" creationId="{D2D4C3E6-15B3-CDB9-0AD3-1A11F7783833}"/>
          </ac:picMkLst>
        </pc:picChg>
      </pc:sldChg>
      <pc:sldChg chg="addSp delSp modSp">
        <pc:chgData name="Purpose Youth Ministries" userId="9cb39ad9df133724" providerId="Windows Live" clId="Web-{D073CA5D-7DCC-5EC0-AF7F-42B423EE69E0}" dt="2025-11-09T12:36:14.409" v="1184" actId="20577"/>
        <pc:sldMkLst>
          <pc:docMk/>
          <pc:sldMk cId="4239918660" sldId="274"/>
        </pc:sldMkLst>
        <pc:spChg chg="mod">
          <ac:chgData name="Purpose Youth Ministries" userId="9cb39ad9df133724" providerId="Windows Live" clId="Web-{D073CA5D-7DCC-5EC0-AF7F-42B423EE69E0}" dt="2025-11-09T12:36:14.409" v="1184" actId="20577"/>
          <ac:spMkLst>
            <pc:docMk/>
            <pc:sldMk cId="4239918660" sldId="274"/>
            <ac:spMk id="2" creationId="{B64CFEBE-727C-370B-1C52-FCF3555EDE13}"/>
          </ac:spMkLst>
        </pc:spChg>
        <pc:spChg chg="add mod modVis">
          <ac:chgData name="Purpose Youth Ministries" userId="9cb39ad9df133724" providerId="Windows Live" clId="Web-{D073CA5D-7DCC-5EC0-AF7F-42B423EE69E0}" dt="2025-11-09T10:36:42.163" v="791"/>
          <ac:spMkLst>
            <pc:docMk/>
            <pc:sldMk cId="4239918660" sldId="274"/>
            <ac:spMk id="310" creationId="{F821940F-7A1D-4ACC-85B4-A932898ABB37}"/>
          </ac:spMkLst>
        </pc:spChg>
        <pc:spChg chg="add mod modVis">
          <ac:chgData name="Purpose Youth Ministries" userId="9cb39ad9df133724" providerId="Windows Live" clId="Web-{D073CA5D-7DCC-5EC0-AF7F-42B423EE69E0}" dt="2025-11-09T10:36:43.523" v="792"/>
          <ac:spMkLst>
            <pc:docMk/>
            <pc:sldMk cId="4239918660" sldId="274"/>
            <ac:spMk id="312" creationId="{16674508-81D3-48CF-96BF-7FC60EAA572A}"/>
          </ac:spMkLst>
        </pc:spChg>
        <pc:spChg chg="add mod modVis">
          <ac:chgData name="Purpose Youth Ministries" userId="9cb39ad9df133724" providerId="Windows Live" clId="Web-{D073CA5D-7DCC-5EC0-AF7F-42B423EE69E0}" dt="2025-11-09T10:36:37.257" v="789"/>
          <ac:spMkLst>
            <pc:docMk/>
            <pc:sldMk cId="4239918660" sldId="274"/>
            <ac:spMk id="9662" creationId="{7C4EFE48-097C-FD69-E476-C94E1CD1EEBF}"/>
          </ac:spMkLst>
        </pc:spChg>
        <pc:spChg chg="add">
          <ac:chgData name="Purpose Youth Ministries" userId="9cb39ad9df133724" providerId="Windows Live" clId="Web-{D073CA5D-7DCC-5EC0-AF7F-42B423EE69E0}" dt="2025-11-09T10:36:26.304" v="787"/>
          <ac:spMkLst>
            <pc:docMk/>
            <pc:sldMk cId="4239918660" sldId="274"/>
            <ac:spMk id="9664" creationId="{BA37EFB5-F997-B250-5DD2-0AE53A7F85CE}"/>
          </ac:spMkLst>
        </pc:spChg>
        <pc:graphicFrameChg chg="add del mod modGraphic">
          <ac:chgData name="Purpose Youth Ministries" userId="9cb39ad9df133724" providerId="Windows Live" clId="Web-{D073CA5D-7DCC-5EC0-AF7F-42B423EE69E0}" dt="2025-11-09T10:40:02.749" v="833" actId="20577"/>
          <ac:graphicFrameMkLst>
            <pc:docMk/>
            <pc:sldMk cId="4239918660" sldId="274"/>
            <ac:graphicFrameMk id="42" creationId="{15821713-CD47-4A1D-1130-7E7D36636C30}"/>
          </ac:graphicFrameMkLst>
        </pc:graphicFrameChg>
        <pc:picChg chg="mod">
          <ac:chgData name="Purpose Youth Ministries" userId="9cb39ad9df133724" providerId="Windows Live" clId="Web-{D073CA5D-7DCC-5EC0-AF7F-42B423EE69E0}" dt="2025-11-09T10:36:57.977" v="794" actId="1076"/>
          <ac:picMkLst>
            <pc:docMk/>
            <pc:sldMk cId="4239918660" sldId="274"/>
            <ac:picMk id="305" creationId="{F197714C-347D-93FC-92AC-06461055C17E}"/>
          </ac:picMkLst>
        </pc:picChg>
      </pc:sldChg>
      <pc:sldChg chg="addSp delSp modSp new mod setBg">
        <pc:chgData name="Purpose Youth Ministries" userId="9cb39ad9df133724" providerId="Windows Live" clId="Web-{D073CA5D-7DCC-5EC0-AF7F-42B423EE69E0}" dt="2025-11-09T12:42:58.366" v="1272" actId="20577"/>
        <pc:sldMkLst>
          <pc:docMk/>
          <pc:sldMk cId="1915296076" sldId="275"/>
        </pc:sldMkLst>
        <pc:spChg chg="mod">
          <ac:chgData name="Purpose Youth Ministries" userId="9cb39ad9df133724" providerId="Windows Live" clId="Web-{D073CA5D-7DCC-5EC0-AF7F-42B423EE69E0}" dt="2025-11-09T12:42:42.944" v="1268" actId="1076"/>
          <ac:spMkLst>
            <pc:docMk/>
            <pc:sldMk cId="1915296076" sldId="275"/>
            <ac:spMk id="2" creationId="{1E4C1C5A-1AD9-6092-97F6-4ACCD03D342B}"/>
          </ac:spMkLst>
        </pc:spChg>
        <pc:spChg chg="mod ord">
          <ac:chgData name="Purpose Youth Ministries" userId="9cb39ad9df133724" providerId="Windows Live" clId="Web-{D073CA5D-7DCC-5EC0-AF7F-42B423EE69E0}" dt="2025-11-09T12:42:58.366" v="1272" actId="20577"/>
          <ac:spMkLst>
            <pc:docMk/>
            <pc:sldMk cId="1915296076" sldId="275"/>
            <ac:spMk id="3" creationId="{F3C09FAF-8778-8CEE-4F9D-562FA669948D}"/>
          </ac:spMkLst>
        </pc:spChg>
        <pc:spChg chg="add del">
          <ac:chgData name="Purpose Youth Ministries" userId="9cb39ad9df133724" providerId="Windows Live" clId="Web-{D073CA5D-7DCC-5EC0-AF7F-42B423EE69E0}" dt="2025-11-09T10:20:50.342" v="167"/>
          <ac:spMkLst>
            <pc:docMk/>
            <pc:sldMk cId="1915296076" sldId="275"/>
            <ac:spMk id="9" creationId="{23E547B5-89CF-4EC0-96DE-25771AED0799}"/>
          </ac:spMkLst>
        </pc:spChg>
        <pc:spChg chg="add del">
          <ac:chgData name="Purpose Youth Ministries" userId="9cb39ad9df133724" providerId="Windows Live" clId="Web-{D073CA5D-7DCC-5EC0-AF7F-42B423EE69E0}" dt="2025-11-09T10:20:50.342" v="167"/>
          <ac:spMkLst>
            <pc:docMk/>
            <pc:sldMk cId="1915296076" sldId="275"/>
            <ac:spMk id="11" creationId="{3F0B8CEB-8279-4E5E-A0CE-1FC9F71736F2}"/>
          </ac:spMkLst>
        </pc:spChg>
        <pc:spChg chg="add del">
          <ac:chgData name="Purpose Youth Ministries" userId="9cb39ad9df133724" providerId="Windows Live" clId="Web-{D073CA5D-7DCC-5EC0-AF7F-42B423EE69E0}" dt="2025-11-09T12:41:31.412" v="1243"/>
          <ac:spMkLst>
            <pc:docMk/>
            <pc:sldMk cId="1915296076" sldId="275"/>
            <ac:spMk id="13" creationId="{9A0D773F-7A7D-4DBB-9DEA-86BB8B8F4BC8}"/>
          </ac:spMkLst>
        </pc:spChg>
        <pc:spChg chg="add del">
          <ac:chgData name="Purpose Youth Ministries" userId="9cb39ad9df133724" providerId="Windows Live" clId="Web-{D073CA5D-7DCC-5EC0-AF7F-42B423EE69E0}" dt="2025-11-09T12:41:31.412" v="1243"/>
          <ac:spMkLst>
            <pc:docMk/>
            <pc:sldMk cId="1915296076" sldId="275"/>
            <ac:spMk id="14" creationId="{7FF47CB7-972F-479F-A36D-9E72D26EC8DA}"/>
          </ac:spMkLst>
        </pc:spChg>
        <pc:spChg chg="add del">
          <ac:chgData name="Purpose Youth Ministries" userId="9cb39ad9df133724" providerId="Windows Live" clId="Web-{D073CA5D-7DCC-5EC0-AF7F-42B423EE69E0}" dt="2025-11-09T12:41:31.412" v="1243"/>
          <ac:spMkLst>
            <pc:docMk/>
            <pc:sldMk cId="1915296076" sldId="275"/>
            <ac:spMk id="15" creationId="{0D153B68-5844-490D-8E67-F616D6D721CA}"/>
          </ac:spMkLst>
        </pc:spChg>
        <pc:spChg chg="add">
          <ac:chgData name="Purpose Youth Ministries" userId="9cb39ad9df133724" providerId="Windows Live" clId="Web-{D073CA5D-7DCC-5EC0-AF7F-42B423EE69E0}" dt="2025-11-09T12:41:31.412" v="1243"/>
          <ac:spMkLst>
            <pc:docMk/>
            <pc:sldMk cId="1915296076" sldId="275"/>
            <ac:spMk id="20" creationId="{325166D1-1B21-4128-AC42-61745528E4D6}"/>
          </ac:spMkLst>
        </pc:spChg>
        <pc:grpChg chg="add">
          <ac:chgData name="Purpose Youth Ministries" userId="9cb39ad9df133724" providerId="Windows Live" clId="Web-{D073CA5D-7DCC-5EC0-AF7F-42B423EE69E0}" dt="2025-11-09T12:41:31.412" v="1243"/>
          <ac:grpSpMkLst>
            <pc:docMk/>
            <pc:sldMk cId="1915296076" sldId="275"/>
            <ac:grpSpMk id="22" creationId="{E6517BAC-C80F-4065-90D8-703493E0B353}"/>
          </ac:grpSpMkLst>
        </pc:grpChg>
        <pc:picChg chg="add mod">
          <ac:chgData name="Purpose Youth Ministries" userId="9cb39ad9df133724" providerId="Windows Live" clId="Web-{D073CA5D-7DCC-5EC0-AF7F-42B423EE69E0}" dt="2025-11-09T12:41:31.412" v="1243"/>
          <ac:picMkLst>
            <pc:docMk/>
            <pc:sldMk cId="1915296076" sldId="275"/>
            <ac:picMk id="4" creationId="{252F4084-5719-DDE9-2767-51FD0526EF13}"/>
          </ac:picMkLst>
        </pc:picChg>
      </pc:sldChg>
      <pc:sldChg chg="addSp delSp modSp new mod ord setBg">
        <pc:chgData name="Purpose Youth Ministries" userId="9cb39ad9df133724" providerId="Windows Live" clId="Web-{D073CA5D-7DCC-5EC0-AF7F-42B423EE69E0}" dt="2025-11-09T12:36:23.846" v="1186" actId="20577"/>
        <pc:sldMkLst>
          <pc:docMk/>
          <pc:sldMk cId="1461467711" sldId="276"/>
        </pc:sldMkLst>
        <pc:spChg chg="mod">
          <ac:chgData name="Purpose Youth Ministries" userId="9cb39ad9df133724" providerId="Windows Live" clId="Web-{D073CA5D-7DCC-5EC0-AF7F-42B423EE69E0}" dt="2025-11-09T12:36:23.846" v="1186" actId="20577"/>
          <ac:spMkLst>
            <pc:docMk/>
            <pc:sldMk cId="1461467711" sldId="276"/>
            <ac:spMk id="2" creationId="{D56565F5-3DDF-37DD-D4D5-52F700D650D9}"/>
          </ac:spMkLst>
        </pc:spChg>
        <pc:spChg chg="mod">
          <ac:chgData name="Purpose Youth Ministries" userId="9cb39ad9df133724" providerId="Windows Live" clId="Web-{D073CA5D-7DCC-5EC0-AF7F-42B423EE69E0}" dt="2025-11-09T10:48:08.862" v="909" actId="1076"/>
          <ac:spMkLst>
            <pc:docMk/>
            <pc:sldMk cId="1461467711" sldId="276"/>
            <ac:spMk id="3" creationId="{A4A5463B-F930-003D-755F-C3BF8660AD93}"/>
          </ac:spMkLst>
        </pc:spChg>
        <pc:spChg chg="add">
          <ac:chgData name="Purpose Youth Ministries" userId="9cb39ad9df133724" providerId="Windows Live" clId="Web-{D073CA5D-7DCC-5EC0-AF7F-42B423EE69E0}" dt="2025-11-09T10:47:59.237" v="907"/>
          <ac:spMkLst>
            <pc:docMk/>
            <pc:sldMk cId="1461467711" sldId="276"/>
            <ac:spMk id="10" creationId="{C1DD1A8A-57D5-4A81-AD04-532B043C5611}"/>
          </ac:spMkLst>
        </pc:spChg>
        <pc:spChg chg="add">
          <ac:chgData name="Purpose Youth Ministries" userId="9cb39ad9df133724" providerId="Windows Live" clId="Web-{D073CA5D-7DCC-5EC0-AF7F-42B423EE69E0}" dt="2025-11-09T10:47:59.237" v="907"/>
          <ac:spMkLst>
            <pc:docMk/>
            <pc:sldMk cId="1461467711" sldId="276"/>
            <ac:spMk id="12" creationId="{007891EC-4501-44ED-A8C8-B11B6DB767AB}"/>
          </ac:spMkLst>
        </pc:spChg>
        <pc:picChg chg="add del mod">
          <ac:chgData name="Purpose Youth Ministries" userId="9cb39ad9df133724" providerId="Windows Live" clId="Web-{D073CA5D-7DCC-5EC0-AF7F-42B423EE69E0}" dt="2025-11-09T10:47:30.281" v="906"/>
          <ac:picMkLst>
            <pc:docMk/>
            <pc:sldMk cId="1461467711" sldId="276"/>
            <ac:picMk id="4" creationId="{9D309362-24DC-E94B-EDF5-F2CB19F8317F}"/>
          </ac:picMkLst>
        </pc:picChg>
        <pc:picChg chg="add mod ord">
          <ac:chgData name="Purpose Youth Ministries" userId="9cb39ad9df133724" providerId="Windows Live" clId="Web-{D073CA5D-7DCC-5EC0-AF7F-42B423EE69E0}" dt="2025-11-09T10:47:59.237" v="907"/>
          <ac:picMkLst>
            <pc:docMk/>
            <pc:sldMk cId="1461467711" sldId="276"/>
            <ac:picMk id="5" creationId="{549ACA44-4B2E-5273-BAF8-F1C067F295C6}"/>
          </ac:picMkLst>
        </pc:picChg>
      </pc:sldChg>
      <pc:sldChg chg="addSp delSp modSp add del replId">
        <pc:chgData name="Purpose Youth Ministries" userId="9cb39ad9df133724" providerId="Windows Live" clId="Web-{D073CA5D-7DCC-5EC0-AF7F-42B423EE69E0}" dt="2025-11-09T10:40:17.718" v="834"/>
        <pc:sldMkLst>
          <pc:docMk/>
          <pc:sldMk cId="3619453736" sldId="276"/>
        </pc:sldMkLst>
        <pc:spChg chg="add del">
          <ac:chgData name="Purpose Youth Ministries" userId="9cb39ad9df133724" providerId="Windows Live" clId="Web-{D073CA5D-7DCC-5EC0-AF7F-42B423EE69E0}" dt="2025-11-09T10:35:32.976" v="781"/>
          <ac:spMkLst>
            <pc:docMk/>
            <pc:sldMk cId="3619453736" sldId="276"/>
            <ac:spMk id="2" creationId="{D758B3D7-34E7-AE24-E68E-D5A3B99CDCFC}"/>
          </ac:spMkLst>
        </pc:spChg>
        <pc:spChg chg="add del">
          <ac:chgData name="Purpose Youth Ministries" userId="9cb39ad9df133724" providerId="Windows Live" clId="Web-{D073CA5D-7DCC-5EC0-AF7F-42B423EE69E0}" dt="2025-11-09T10:35:21.569" v="778"/>
          <ac:spMkLst>
            <pc:docMk/>
            <pc:sldMk cId="3619453736" sldId="276"/>
            <ac:spMk id="3" creationId="{98A62458-B798-DAD5-6739-1A172B6FF0AF}"/>
          </ac:spMkLst>
        </pc:spChg>
        <pc:spChg chg="add del mod">
          <ac:chgData name="Purpose Youth Ministries" userId="9cb39ad9df133724" providerId="Windows Live" clId="Web-{D073CA5D-7DCC-5EC0-AF7F-42B423EE69E0}" dt="2025-11-09T10:34:56.554" v="765"/>
          <ac:spMkLst>
            <pc:docMk/>
            <pc:sldMk cId="3619453736" sldId="276"/>
            <ac:spMk id="6" creationId="{A7753E70-5DD7-90F8-DCA6-D451E48B8AE4}"/>
          </ac:spMkLst>
        </pc:spChg>
        <pc:spChg chg="add del mod">
          <ac:chgData name="Purpose Youth Ministries" userId="9cb39ad9df133724" providerId="Windows Live" clId="Web-{D073CA5D-7DCC-5EC0-AF7F-42B423EE69E0}" dt="2025-11-09T10:34:56.554" v="764"/>
          <ac:spMkLst>
            <pc:docMk/>
            <pc:sldMk cId="3619453736" sldId="276"/>
            <ac:spMk id="8" creationId="{FFFFC42C-6D22-208B-DB75-569CB84A95EF}"/>
          </ac:spMkLst>
        </pc:spChg>
        <pc:spChg chg="add del mod">
          <ac:chgData name="Purpose Youth Ministries" userId="9cb39ad9df133724" providerId="Windows Live" clId="Web-{D073CA5D-7DCC-5EC0-AF7F-42B423EE69E0}" dt="2025-11-09T10:35:17.038" v="776"/>
          <ac:spMkLst>
            <pc:docMk/>
            <pc:sldMk cId="3619453736" sldId="276"/>
            <ac:spMk id="10" creationId="{BDEFB158-11E2-3B97-60C0-390D27B653BA}"/>
          </ac:spMkLst>
        </pc:spChg>
        <pc:spChg chg="add del mod">
          <ac:chgData name="Purpose Youth Ministries" userId="9cb39ad9df133724" providerId="Windows Live" clId="Web-{D073CA5D-7DCC-5EC0-AF7F-42B423EE69E0}" dt="2025-11-09T10:35:17.038" v="775"/>
          <ac:spMkLst>
            <pc:docMk/>
            <pc:sldMk cId="3619453736" sldId="276"/>
            <ac:spMk id="12" creationId="{18E3CEF7-681F-72C9-6847-448D252713EE}"/>
          </ac:spMkLst>
        </pc:spChg>
        <pc:spChg chg="add del">
          <ac:chgData name="Purpose Youth Ministries" userId="9cb39ad9df133724" providerId="Windows Live" clId="Web-{D073CA5D-7DCC-5EC0-AF7F-42B423EE69E0}" dt="2025-11-09T10:34:56.554" v="767"/>
          <ac:spMkLst>
            <pc:docMk/>
            <pc:sldMk cId="3619453736" sldId="276"/>
            <ac:spMk id="13" creationId="{58D1D7F7-C681-7D56-CF0C-35659A44F99A}"/>
          </ac:spMkLst>
        </pc:spChg>
        <pc:spChg chg="add del">
          <ac:chgData name="Purpose Youth Ministries" userId="9cb39ad9df133724" providerId="Windows Live" clId="Web-{D073CA5D-7DCC-5EC0-AF7F-42B423EE69E0}" dt="2025-11-09T10:35:17.038" v="773"/>
          <ac:spMkLst>
            <pc:docMk/>
            <pc:sldMk cId="3619453736" sldId="276"/>
            <ac:spMk id="14" creationId="{1A144F7C-BBB5-4DFA-1596-09E5569F4A58}"/>
          </ac:spMkLst>
        </pc:spChg>
        <pc:spChg chg="add del">
          <ac:chgData name="Purpose Youth Ministries" userId="9cb39ad9df133724" providerId="Windows Live" clId="Web-{D073CA5D-7DCC-5EC0-AF7F-42B423EE69E0}" dt="2025-11-09T10:35:17.038" v="774"/>
          <ac:spMkLst>
            <pc:docMk/>
            <pc:sldMk cId="3619453736" sldId="276"/>
            <ac:spMk id="15" creationId="{7E83EB9A-5375-650F-A894-754775FFD83B}"/>
          </ac:spMkLst>
        </pc:spChg>
        <pc:spChg chg="add del mod">
          <ac:chgData name="Purpose Youth Ministries" userId="9cb39ad9df133724" providerId="Windows Live" clId="Web-{D073CA5D-7DCC-5EC0-AF7F-42B423EE69E0}" dt="2025-11-09T10:35:26.897" v="779"/>
          <ac:spMkLst>
            <pc:docMk/>
            <pc:sldMk cId="3619453736" sldId="276"/>
            <ac:spMk id="17" creationId="{CEABC91D-AEF2-DF76-8E64-F298C54C4890}"/>
          </ac:spMkLst>
        </pc:spChg>
        <pc:spChg chg="add del mod">
          <ac:chgData name="Purpose Youth Ministries" userId="9cb39ad9df133724" providerId="Windows Live" clId="Web-{D073CA5D-7DCC-5EC0-AF7F-42B423EE69E0}" dt="2025-11-09T10:35:51.991" v="784"/>
          <ac:spMkLst>
            <pc:docMk/>
            <pc:sldMk cId="3619453736" sldId="276"/>
            <ac:spMk id="19" creationId="{55125169-5A75-B8E5-4575-9730B2156127}"/>
          </ac:spMkLst>
        </pc:spChg>
        <pc:graphicFrameChg chg="add mod">
          <ac:chgData name="Purpose Youth Ministries" userId="9cb39ad9df133724" providerId="Windows Live" clId="Web-{D073CA5D-7DCC-5EC0-AF7F-42B423EE69E0}" dt="2025-11-09T10:36:07.819" v="785" actId="1076"/>
          <ac:graphicFrameMkLst>
            <pc:docMk/>
            <pc:sldMk cId="3619453736" sldId="276"/>
            <ac:graphicFrameMk id="21" creationId="{B0E3DB2C-39E2-2B02-7FBB-A1ED85BFC4FF}"/>
          </ac:graphicFrameMkLst>
        </pc:graphicFrameChg>
        <pc:picChg chg="add del">
          <ac:chgData name="Purpose Youth Ministries" userId="9cb39ad9df133724" providerId="Windows Live" clId="Web-{D073CA5D-7DCC-5EC0-AF7F-42B423EE69E0}" dt="2025-11-09T10:35:28.585" v="780"/>
          <ac:picMkLst>
            <pc:docMk/>
            <pc:sldMk cId="3619453736" sldId="276"/>
            <ac:picMk id="4" creationId="{1B2E9D9F-3613-6C9F-04F0-6E05B87C4BF2}"/>
          </ac:picMkLst>
        </pc:picChg>
      </pc:sldChg>
      <pc:sldChg chg="addSp delSp modSp add mod ord replId setBg">
        <pc:chgData name="Purpose Youth Ministries" userId="9cb39ad9df133724" providerId="Windows Live" clId="Web-{D073CA5D-7DCC-5EC0-AF7F-42B423EE69E0}" dt="2025-11-09T13:29:07.426" v="1639" actId="1076"/>
        <pc:sldMkLst>
          <pc:docMk/>
          <pc:sldMk cId="3700127806" sldId="277"/>
        </pc:sldMkLst>
        <pc:spChg chg="mod">
          <ac:chgData name="Purpose Youth Ministries" userId="9cb39ad9df133724" providerId="Windows Live" clId="Web-{D073CA5D-7DCC-5EC0-AF7F-42B423EE69E0}" dt="2025-11-09T13:29:07.426" v="1639" actId="1076"/>
          <ac:spMkLst>
            <pc:docMk/>
            <pc:sldMk cId="3700127806" sldId="277"/>
            <ac:spMk id="2" creationId="{0E34CA13-2BC8-8E0E-CA56-6170BB7155F9}"/>
          </ac:spMkLst>
        </pc:spChg>
        <pc:spChg chg="mod">
          <ac:chgData name="Purpose Youth Ministries" userId="9cb39ad9df133724" providerId="Windows Live" clId="Web-{D073CA5D-7DCC-5EC0-AF7F-42B423EE69E0}" dt="2025-11-09T13:29:01.519" v="1638" actId="1076"/>
          <ac:spMkLst>
            <pc:docMk/>
            <pc:sldMk cId="3700127806" sldId="277"/>
            <ac:spMk id="3" creationId="{4289BAD3-8F50-8C4F-1A93-BD39A9D76BC3}"/>
          </ac:spMkLst>
        </pc:spChg>
        <pc:spChg chg="add del">
          <ac:chgData name="Purpose Youth Ministries" userId="9cb39ad9df133724" providerId="Windows Live" clId="Web-{D073CA5D-7DCC-5EC0-AF7F-42B423EE69E0}" dt="2025-11-09T13:27:39.972" v="1629"/>
          <ac:spMkLst>
            <pc:docMk/>
            <pc:sldMk cId="3700127806" sldId="277"/>
            <ac:spMk id="5" creationId="{6DEEF98E-E25A-F557-B9CA-D571DBA55593}"/>
          </ac:spMkLst>
        </pc:spChg>
        <pc:spChg chg="add del">
          <ac:chgData name="Purpose Youth Ministries" userId="9cb39ad9df133724" providerId="Windows Live" clId="Web-{D073CA5D-7DCC-5EC0-AF7F-42B423EE69E0}" dt="2025-11-09T13:26:56.738" v="1625"/>
          <ac:spMkLst>
            <pc:docMk/>
            <pc:sldMk cId="3700127806" sldId="277"/>
            <ac:spMk id="9" creationId="{F8446B12-7391-4711-8B31-112A0B896C76}"/>
          </ac:spMkLst>
        </pc:spChg>
        <pc:spChg chg="add">
          <ac:chgData name="Purpose Youth Ministries" userId="9cb39ad9df133724" providerId="Windows Live" clId="Web-{D073CA5D-7DCC-5EC0-AF7F-42B423EE69E0}" dt="2025-11-09T13:26:56.738" v="1625"/>
          <ac:spMkLst>
            <pc:docMk/>
            <pc:sldMk cId="3700127806" sldId="277"/>
            <ac:spMk id="18" creationId="{0E91F5CA-B392-444C-88E3-BF5BAAEBDEB0}"/>
          </ac:spMkLst>
        </pc:spChg>
        <pc:spChg chg="add mod">
          <ac:chgData name="Purpose Youth Ministries" userId="9cb39ad9df133724" providerId="Windows Live" clId="Web-{D073CA5D-7DCC-5EC0-AF7F-42B423EE69E0}" dt="2025-11-09T13:27:22.879" v="1627"/>
          <ac:spMkLst>
            <pc:docMk/>
            <pc:sldMk cId="3700127806" sldId="277"/>
            <ac:spMk id="20" creationId="{0459807F-B6FA-44D3-9A53-C55B6B56884A}"/>
          </ac:spMkLst>
        </pc:spChg>
        <pc:grpChg chg="add del">
          <ac:chgData name="Purpose Youth Ministries" userId="9cb39ad9df133724" providerId="Windows Live" clId="Web-{D073CA5D-7DCC-5EC0-AF7F-42B423EE69E0}" dt="2025-11-09T13:26:56.738" v="1625"/>
          <ac:grpSpMkLst>
            <pc:docMk/>
            <pc:sldMk cId="3700127806" sldId="277"/>
            <ac:grpSpMk id="11" creationId="{AC0B7807-0C83-4963-821A-69B172722E49}"/>
          </ac:grpSpMkLst>
        </pc:grpChg>
        <pc:picChg chg="mod">
          <ac:chgData name="Purpose Youth Ministries" userId="9cb39ad9df133724" providerId="Windows Live" clId="Web-{D073CA5D-7DCC-5EC0-AF7F-42B423EE69E0}" dt="2025-11-09T13:28:46.691" v="1637" actId="1076"/>
          <ac:picMkLst>
            <pc:docMk/>
            <pc:sldMk cId="3700127806" sldId="277"/>
            <ac:picMk id="4" creationId="{EE611096-FE62-E5B4-853E-30EE240C2B2A}"/>
          </ac:picMkLst>
        </pc:picChg>
        <pc:picChg chg="del">
          <ac:chgData name="Purpose Youth Ministries" userId="9cb39ad9df133724" providerId="Windows Live" clId="Web-{D073CA5D-7DCC-5EC0-AF7F-42B423EE69E0}" dt="2025-11-09T10:47:26.656" v="905"/>
          <ac:picMkLst>
            <pc:docMk/>
            <pc:sldMk cId="3700127806" sldId="277"/>
            <ac:picMk id="5" creationId="{F145DA8D-6B23-32CB-D712-F6979CB8CB02}"/>
          </ac:picMkLst>
        </pc:picChg>
      </pc:sldChg>
      <pc:sldChg chg="addSp delSp modSp new mod setBg addAnim delAnim modNotes">
        <pc:chgData name="Purpose Youth Ministries" userId="9cb39ad9df133724" providerId="Windows Live" clId="Web-{D073CA5D-7DCC-5EC0-AF7F-42B423EE69E0}" dt="2025-11-09T13:12:37.350" v="1581" actId="14100"/>
        <pc:sldMkLst>
          <pc:docMk/>
          <pc:sldMk cId="3132098164" sldId="278"/>
        </pc:sldMkLst>
        <pc:spChg chg="mod">
          <ac:chgData name="Purpose Youth Ministries" userId="9cb39ad9df133724" providerId="Windows Live" clId="Web-{D073CA5D-7DCC-5EC0-AF7F-42B423EE69E0}" dt="2025-11-09T13:10:10.599" v="1551" actId="1076"/>
          <ac:spMkLst>
            <pc:docMk/>
            <pc:sldMk cId="3132098164" sldId="278"/>
            <ac:spMk id="2" creationId="{5ADDAB7D-2D7D-76D3-5D69-A68022A41C78}"/>
          </ac:spMkLst>
        </pc:spChg>
        <pc:spChg chg="del mod">
          <ac:chgData name="Purpose Youth Ministries" userId="9cb39ad9df133724" providerId="Windows Live" clId="Web-{D073CA5D-7DCC-5EC0-AF7F-42B423EE69E0}" dt="2025-11-09T12:34:47.846" v="1173"/>
          <ac:spMkLst>
            <pc:docMk/>
            <pc:sldMk cId="3132098164" sldId="278"/>
            <ac:spMk id="3" creationId="{551FF3C7-742F-3E2F-B36B-E919B462292B}"/>
          </ac:spMkLst>
        </pc:spChg>
        <pc:spChg chg="add del mod">
          <ac:chgData name="Purpose Youth Ministries" userId="9cb39ad9df133724" providerId="Windows Live" clId="Web-{D073CA5D-7DCC-5EC0-AF7F-42B423EE69E0}" dt="2025-11-09T12:35:19.955" v="1181"/>
          <ac:spMkLst>
            <pc:docMk/>
            <pc:sldMk cId="3132098164" sldId="278"/>
            <ac:spMk id="5" creationId="{38BA71ED-B8AE-9910-EDFC-1BFDDA122540}"/>
          </ac:spMkLst>
        </pc:spChg>
        <pc:spChg chg="add del mod">
          <ac:chgData name="Purpose Youth Ministries" userId="9cb39ad9df133724" providerId="Windows Live" clId="Web-{D073CA5D-7DCC-5EC0-AF7F-42B423EE69E0}" dt="2025-11-09T12:35:11.205" v="1178"/>
          <ac:spMkLst>
            <pc:docMk/>
            <pc:sldMk cId="3132098164" sldId="278"/>
            <ac:spMk id="8" creationId="{57CEC32E-53C5-3D36-2A4B-E4B1899B0FB7}"/>
          </ac:spMkLst>
        </pc:spChg>
        <pc:spChg chg="add del mod ord">
          <ac:chgData name="Purpose Youth Ministries" userId="9cb39ad9df133724" providerId="Windows Live" clId="Web-{D073CA5D-7DCC-5EC0-AF7F-42B423EE69E0}" dt="2025-11-09T13:12:11.959" v="1574"/>
          <ac:spMkLst>
            <pc:docMk/>
            <pc:sldMk cId="3132098164" sldId="278"/>
            <ac:spMk id="9" creationId="{551FF3C7-742F-3E2F-B36B-E919B462292B}"/>
          </ac:spMkLst>
        </pc:spChg>
        <pc:spChg chg="add del">
          <ac:chgData name="Purpose Youth Ministries" userId="9cb39ad9df133724" providerId="Windows Live" clId="Web-{D073CA5D-7DCC-5EC0-AF7F-42B423EE69E0}" dt="2025-11-09T12:35:08.690" v="1177"/>
          <ac:spMkLst>
            <pc:docMk/>
            <pc:sldMk cId="3132098164" sldId="278"/>
            <ac:spMk id="10" creationId="{D647445A-86BB-5845-76DA-5057452E964A}"/>
          </ac:spMkLst>
        </pc:spChg>
        <pc:spChg chg="add mod">
          <ac:chgData name="Purpose Youth Ministries" userId="9cb39ad9df133724" providerId="Windows Live" clId="Web-{D073CA5D-7DCC-5EC0-AF7F-42B423EE69E0}" dt="2025-11-09T13:12:37.350" v="1581" actId="14100"/>
          <ac:spMkLst>
            <pc:docMk/>
            <pc:sldMk cId="3132098164" sldId="278"/>
            <ac:spMk id="12" creationId="{22F06458-FA52-CD28-9B2D-1F6670898AEC}"/>
          </ac:spMkLst>
        </pc:spChg>
        <pc:spChg chg="add del">
          <ac:chgData name="Purpose Youth Ministries" userId="9cb39ad9df133724" providerId="Windows Live" clId="Web-{D073CA5D-7DCC-5EC0-AF7F-42B423EE69E0}" dt="2025-11-09T12:38:04.143" v="1206"/>
          <ac:spMkLst>
            <pc:docMk/>
            <pc:sldMk cId="3132098164" sldId="278"/>
            <ac:spMk id="14" creationId="{0E3596DD-156A-473E-9BB3-C6A29F7574E9}"/>
          </ac:spMkLst>
        </pc:spChg>
        <pc:spChg chg="add del">
          <ac:chgData name="Purpose Youth Ministries" userId="9cb39ad9df133724" providerId="Windows Live" clId="Web-{D073CA5D-7DCC-5EC0-AF7F-42B423EE69E0}" dt="2025-11-09T12:38:04.143" v="1206"/>
          <ac:spMkLst>
            <pc:docMk/>
            <pc:sldMk cId="3132098164" sldId="278"/>
            <ac:spMk id="16" creationId="{2C46C4D6-C474-4E92-B52E-944C1118F7B6}"/>
          </ac:spMkLst>
        </pc:spChg>
        <pc:spChg chg="add">
          <ac:chgData name="Purpose Youth Ministries" userId="9cb39ad9df133724" providerId="Windows Live" clId="Web-{D073CA5D-7DCC-5EC0-AF7F-42B423EE69E0}" dt="2025-11-09T12:38:04.143" v="1206"/>
          <ac:spMkLst>
            <pc:docMk/>
            <pc:sldMk cId="3132098164" sldId="278"/>
            <ac:spMk id="21" creationId="{325166D1-1B21-4128-AC42-61745528E4D6}"/>
          </ac:spMkLst>
        </pc:spChg>
        <pc:grpChg chg="add">
          <ac:chgData name="Purpose Youth Ministries" userId="9cb39ad9df133724" providerId="Windows Live" clId="Web-{D073CA5D-7DCC-5EC0-AF7F-42B423EE69E0}" dt="2025-11-09T12:38:04.143" v="1206"/>
          <ac:grpSpMkLst>
            <pc:docMk/>
            <pc:sldMk cId="3132098164" sldId="278"/>
            <ac:grpSpMk id="23" creationId="{E6517BAC-C80F-4065-90D8-703493E0B353}"/>
          </ac:grpSpMkLst>
        </pc:grpChg>
        <pc:picChg chg="add mod ord">
          <ac:chgData name="Purpose Youth Ministries" userId="9cb39ad9df133724" providerId="Windows Live" clId="Web-{D073CA5D-7DCC-5EC0-AF7F-42B423EE69E0}" dt="2025-11-09T12:38:04.143" v="1206"/>
          <ac:picMkLst>
            <pc:docMk/>
            <pc:sldMk cId="3132098164" sldId="278"/>
            <ac:picMk id="4" creationId="{CA2AA036-8CF1-FB72-E162-2CA7E310D43F}"/>
          </ac:picMkLst>
        </pc:picChg>
      </pc:sldChg>
      <pc:sldChg chg="modSp add del replId">
        <pc:chgData name="Purpose Youth Ministries" userId="9cb39ad9df133724" providerId="Windows Live" clId="Web-{D073CA5D-7DCC-5EC0-AF7F-42B423EE69E0}" dt="2025-11-09T12:31:15.899" v="1167"/>
        <pc:sldMkLst>
          <pc:docMk/>
          <pc:sldMk cId="4225049192" sldId="279"/>
        </pc:sldMkLst>
        <pc:spChg chg="mod">
          <ac:chgData name="Purpose Youth Ministries" userId="9cb39ad9df133724" providerId="Windows Live" clId="Web-{D073CA5D-7DCC-5EC0-AF7F-42B423EE69E0}" dt="2025-11-09T12:31:06.649" v="1165" actId="20577"/>
          <ac:spMkLst>
            <pc:docMk/>
            <pc:sldMk cId="4225049192" sldId="279"/>
            <ac:spMk id="3" creationId="{0AD2DB45-8FCD-5BA6-AE04-E871E8C69576}"/>
          </ac:spMkLst>
        </pc:spChg>
      </pc:sldChg>
      <pc:sldChg chg="addSp delSp modSp new mod ord setBg">
        <pc:chgData name="Purpose Youth Ministries" userId="9cb39ad9df133724" providerId="Windows Live" clId="Web-{D073CA5D-7DCC-5EC0-AF7F-42B423EE69E0}" dt="2025-11-09T12:41:12.458" v="1242" actId="1076"/>
        <pc:sldMkLst>
          <pc:docMk/>
          <pc:sldMk cId="401561005" sldId="280"/>
        </pc:sldMkLst>
        <pc:spChg chg="mod">
          <ac:chgData name="Purpose Youth Ministries" userId="9cb39ad9df133724" providerId="Windows Live" clId="Web-{D073CA5D-7DCC-5EC0-AF7F-42B423EE69E0}" dt="2025-11-09T12:39:47.566" v="1231" actId="1076"/>
          <ac:spMkLst>
            <pc:docMk/>
            <pc:sldMk cId="401561005" sldId="280"/>
            <ac:spMk id="2" creationId="{CAAF70B7-2B93-3E0D-A40C-D13A4FA6A3F2}"/>
          </ac:spMkLst>
        </pc:spChg>
        <pc:spChg chg="mod ord">
          <ac:chgData name="Purpose Youth Ministries" userId="9cb39ad9df133724" providerId="Windows Live" clId="Web-{D073CA5D-7DCC-5EC0-AF7F-42B423EE69E0}" dt="2025-11-09T12:39:08.847" v="1215" actId="1076"/>
          <ac:spMkLst>
            <pc:docMk/>
            <pc:sldMk cId="401561005" sldId="280"/>
            <ac:spMk id="3" creationId="{F09255E9-E90E-E65F-23D2-8DF397CD10A0}"/>
          </ac:spMkLst>
        </pc:spChg>
        <pc:spChg chg="add mod">
          <ac:chgData name="Purpose Youth Ministries" userId="9cb39ad9df133724" providerId="Windows Live" clId="Web-{D073CA5D-7DCC-5EC0-AF7F-42B423EE69E0}" dt="2025-11-09T12:41:12.458" v="1242" actId="1076"/>
          <ac:spMkLst>
            <pc:docMk/>
            <pc:sldMk cId="401561005" sldId="280"/>
            <ac:spMk id="7" creationId="{54D3173E-4286-5282-F59C-7900E5DB6B54}"/>
          </ac:spMkLst>
        </pc:spChg>
        <pc:spChg chg="add del">
          <ac:chgData name="Purpose Youth Ministries" userId="9cb39ad9df133724" providerId="Windows Live" clId="Web-{D073CA5D-7DCC-5EC0-AF7F-42B423EE69E0}" dt="2025-11-09T12:38:50.081" v="1207"/>
          <ac:spMkLst>
            <pc:docMk/>
            <pc:sldMk cId="401561005" sldId="280"/>
            <ac:spMk id="11" creationId="{5BA49487-3FDB-4FB7-9D50-2B4F9454DA91}"/>
          </ac:spMkLst>
        </pc:spChg>
        <pc:spChg chg="add del">
          <ac:chgData name="Purpose Youth Ministries" userId="9cb39ad9df133724" providerId="Windows Live" clId="Web-{D073CA5D-7DCC-5EC0-AF7F-42B423EE69E0}" dt="2025-11-09T12:38:50.081" v="1207"/>
          <ac:spMkLst>
            <pc:docMk/>
            <pc:sldMk cId="401561005" sldId="280"/>
            <ac:spMk id="13" creationId="{1C938212-FA12-4FF1-87C8-ACDE99D06F69}"/>
          </ac:spMkLst>
        </pc:spChg>
        <pc:spChg chg="add del">
          <ac:chgData name="Purpose Youth Ministries" userId="9cb39ad9df133724" providerId="Windows Live" clId="Web-{D073CA5D-7DCC-5EC0-AF7F-42B423EE69E0}" dt="2025-11-09T12:38:50.081" v="1207"/>
          <ac:spMkLst>
            <pc:docMk/>
            <pc:sldMk cId="401561005" sldId="280"/>
            <ac:spMk id="15" creationId="{369F152D-E540-4B48-BA11-2ADF043C6111}"/>
          </ac:spMkLst>
        </pc:spChg>
        <pc:spChg chg="add del">
          <ac:chgData name="Purpose Youth Ministries" userId="9cb39ad9df133724" providerId="Windows Live" clId="Web-{D073CA5D-7DCC-5EC0-AF7F-42B423EE69E0}" dt="2025-11-09T12:38:50.081" v="1207"/>
          <ac:spMkLst>
            <pc:docMk/>
            <pc:sldMk cId="401561005" sldId="280"/>
            <ac:spMk id="17" creationId="{0C059F7E-04C4-4C46-9B3E-E5CE267E347D}"/>
          </ac:spMkLst>
        </pc:spChg>
        <pc:spChg chg="add">
          <ac:chgData name="Purpose Youth Ministries" userId="9cb39ad9df133724" providerId="Windows Live" clId="Web-{D073CA5D-7DCC-5EC0-AF7F-42B423EE69E0}" dt="2025-11-09T12:38:50.081" v="1207"/>
          <ac:spMkLst>
            <pc:docMk/>
            <pc:sldMk cId="401561005" sldId="280"/>
            <ac:spMk id="22" creationId="{114C78B5-EC6B-4A39-8860-705100867457}"/>
          </ac:spMkLst>
        </pc:spChg>
        <pc:picChg chg="add mod ord">
          <ac:chgData name="Purpose Youth Ministries" userId="9cb39ad9df133724" providerId="Windows Live" clId="Web-{D073CA5D-7DCC-5EC0-AF7F-42B423EE69E0}" dt="2025-11-09T12:38:50.081" v="1207"/>
          <ac:picMkLst>
            <pc:docMk/>
            <pc:sldMk cId="401561005" sldId="280"/>
            <ac:picMk id="4" creationId="{E8BB7379-1A80-32B4-C62B-3BBADAB9F933}"/>
          </ac:picMkLst>
        </pc:picChg>
        <pc:picChg chg="add mod ord">
          <ac:chgData name="Purpose Youth Ministries" userId="9cb39ad9df133724" providerId="Windows Live" clId="Web-{D073CA5D-7DCC-5EC0-AF7F-42B423EE69E0}" dt="2025-11-09T12:38:50.081" v="1207"/>
          <ac:picMkLst>
            <pc:docMk/>
            <pc:sldMk cId="401561005" sldId="280"/>
            <ac:picMk id="5" creationId="{79FC371E-CEB4-D469-DBA4-C93E36A6B490}"/>
          </ac:picMkLst>
        </pc:picChg>
        <pc:picChg chg="add mod">
          <ac:chgData name="Purpose Youth Ministries" userId="9cb39ad9df133724" providerId="Windows Live" clId="Web-{D073CA5D-7DCC-5EC0-AF7F-42B423EE69E0}" dt="2025-11-09T12:38:50.081" v="1207"/>
          <ac:picMkLst>
            <pc:docMk/>
            <pc:sldMk cId="401561005" sldId="280"/>
            <ac:picMk id="6" creationId="{D6DD5091-6B81-C5FE-1076-B1A0D0FEAAE7}"/>
          </ac:picMkLst>
        </pc:picChg>
      </pc:sldChg>
      <pc:sldChg chg="addSp modSp new ord">
        <pc:chgData name="Purpose Youth Ministries" userId="9cb39ad9df133724" providerId="Windows Live" clId="Web-{D073CA5D-7DCC-5EC0-AF7F-42B423EE69E0}" dt="2025-11-09T13:09:09.255" v="1532"/>
        <pc:sldMkLst>
          <pc:docMk/>
          <pc:sldMk cId="3161707220" sldId="281"/>
        </pc:sldMkLst>
        <pc:spChg chg="mod">
          <ac:chgData name="Purpose Youth Ministries" userId="9cb39ad9df133724" providerId="Windows Live" clId="Web-{D073CA5D-7DCC-5EC0-AF7F-42B423EE69E0}" dt="2025-11-09T13:06:18.004" v="1479" actId="1076"/>
          <ac:spMkLst>
            <pc:docMk/>
            <pc:sldMk cId="3161707220" sldId="281"/>
            <ac:spMk id="2" creationId="{98808EB1-5F99-426E-062A-DAB47DB12AF4}"/>
          </ac:spMkLst>
        </pc:spChg>
        <pc:spChg chg="mod">
          <ac:chgData name="Purpose Youth Ministries" userId="9cb39ad9df133724" providerId="Windows Live" clId="Web-{D073CA5D-7DCC-5EC0-AF7F-42B423EE69E0}" dt="2025-11-09T13:05:59.269" v="1476" actId="1076"/>
          <ac:spMkLst>
            <pc:docMk/>
            <pc:sldMk cId="3161707220" sldId="281"/>
            <ac:spMk id="3" creationId="{D87F01D5-D487-6A52-E1B4-A152B8DE00A9}"/>
          </ac:spMkLst>
        </pc:spChg>
        <pc:picChg chg="add mod">
          <ac:chgData name="Purpose Youth Ministries" userId="9cb39ad9df133724" providerId="Windows Live" clId="Web-{D073CA5D-7DCC-5EC0-AF7F-42B423EE69E0}" dt="2025-11-09T13:06:12.926" v="1478"/>
          <ac:picMkLst>
            <pc:docMk/>
            <pc:sldMk cId="3161707220" sldId="281"/>
            <ac:picMk id="4" creationId="{7E234EE2-658A-7C18-295E-760E1783DC05}"/>
          </ac:picMkLst>
        </pc:picChg>
      </pc:sldChg>
      <pc:sldChg chg="modSp new">
        <pc:chgData name="Purpose Youth Ministries" userId="9cb39ad9df133724" providerId="Windows Live" clId="Web-{D073CA5D-7DCC-5EC0-AF7F-42B423EE69E0}" dt="2025-11-10T11:25:25.088" v="2175" actId="20577"/>
        <pc:sldMkLst>
          <pc:docMk/>
          <pc:sldMk cId="103324539" sldId="282"/>
        </pc:sldMkLst>
        <pc:spChg chg="mod">
          <ac:chgData name="Purpose Youth Ministries" userId="9cb39ad9df133724" providerId="Windows Live" clId="Web-{D073CA5D-7DCC-5EC0-AF7F-42B423EE69E0}" dt="2025-11-10T11:25:25.088" v="2175" actId="20577"/>
          <ac:spMkLst>
            <pc:docMk/>
            <pc:sldMk cId="103324539" sldId="282"/>
            <ac:spMk id="2" creationId="{7D473E62-A8CF-8280-CBFF-6A9E93798CCE}"/>
          </ac:spMkLst>
        </pc:spChg>
      </pc:sldChg>
      <pc:sldChg chg="addSp modSp new mod ord modClrScheme chgLayout">
        <pc:chgData name="Purpose Youth Ministries" userId="9cb39ad9df133724" providerId="Windows Live" clId="Web-{D073CA5D-7DCC-5EC0-AF7F-42B423EE69E0}" dt="2025-11-10T11:33:56.655" v="2178" actId="20577"/>
        <pc:sldMkLst>
          <pc:docMk/>
          <pc:sldMk cId="77070567" sldId="283"/>
        </pc:sldMkLst>
        <pc:spChg chg="mod ord">
          <ac:chgData name="Purpose Youth Ministries" userId="9cb39ad9df133724" providerId="Windows Live" clId="Web-{D073CA5D-7DCC-5EC0-AF7F-42B423EE69E0}" dt="2025-11-10T11:33:56.655" v="2178" actId="20577"/>
          <ac:spMkLst>
            <pc:docMk/>
            <pc:sldMk cId="77070567" sldId="283"/>
            <ac:spMk id="2" creationId="{84BF682B-2510-5D77-5AEA-C40BB4E684AF}"/>
          </ac:spMkLst>
        </pc:spChg>
        <pc:spChg chg="mod ord">
          <ac:chgData name="Purpose Youth Ministries" userId="9cb39ad9df133724" providerId="Windows Live" clId="Web-{D073CA5D-7DCC-5EC0-AF7F-42B423EE69E0}" dt="2025-11-10T11:14:53.584" v="2132" actId="20577"/>
          <ac:spMkLst>
            <pc:docMk/>
            <pc:sldMk cId="77070567" sldId="283"/>
            <ac:spMk id="3" creationId="{ED7506DB-99D3-AB38-A245-AC28F9B644BD}"/>
          </ac:spMkLst>
        </pc:spChg>
        <pc:spChg chg="add mod ord">
          <ac:chgData name="Purpose Youth Ministries" userId="9cb39ad9df133724" providerId="Windows Live" clId="Web-{D073CA5D-7DCC-5EC0-AF7F-42B423EE69E0}" dt="2025-11-09T13:44:52.628" v="1675" actId="20577"/>
          <ac:spMkLst>
            <pc:docMk/>
            <pc:sldMk cId="77070567" sldId="283"/>
            <ac:spMk id="4" creationId="{0FEA4A22-4713-04BB-CE31-ADD36D1E61F9}"/>
          </ac:spMkLst>
        </pc:spChg>
        <pc:spChg chg="add mod ord">
          <ac:chgData name="Purpose Youth Ministries" userId="9cb39ad9df133724" providerId="Windows Live" clId="Web-{D073CA5D-7DCC-5EC0-AF7F-42B423EE69E0}" dt="2025-11-09T13:45:01.847" v="1682" actId="20577"/>
          <ac:spMkLst>
            <pc:docMk/>
            <pc:sldMk cId="77070567" sldId="283"/>
            <ac:spMk id="5" creationId="{6E57E128-2C7D-AC6D-B3B7-05221446E7AF}"/>
          </ac:spMkLst>
        </pc:spChg>
        <pc:spChg chg="add mod ord">
          <ac:chgData name="Purpose Youth Ministries" userId="9cb39ad9df133724" providerId="Windows Live" clId="Web-{D073CA5D-7DCC-5EC0-AF7F-42B423EE69E0}" dt="2025-11-10T11:15:31.053" v="2153" actId="20577"/>
          <ac:spMkLst>
            <pc:docMk/>
            <pc:sldMk cId="77070567" sldId="283"/>
            <ac:spMk id="6" creationId="{268A6CBB-4B09-E145-EF1F-7961BCA38AD6}"/>
          </ac:spMkLst>
        </pc:spChg>
      </pc:sldChg>
      <pc:sldChg chg="addSp delSp modSp new mod setBg">
        <pc:chgData name="Purpose Youth Ministries" userId="9cb39ad9df133724" providerId="Windows Live" clId="Web-{D073CA5D-7DCC-5EC0-AF7F-42B423EE69E0}" dt="2025-11-09T14:02:39.885" v="1994" actId="1076"/>
        <pc:sldMkLst>
          <pc:docMk/>
          <pc:sldMk cId="2242621384" sldId="284"/>
        </pc:sldMkLst>
        <pc:spChg chg="mod">
          <ac:chgData name="Purpose Youth Ministries" userId="9cb39ad9df133724" providerId="Windows Live" clId="Web-{D073CA5D-7DCC-5EC0-AF7F-42B423EE69E0}" dt="2025-11-09T14:02:39.885" v="1994" actId="1076"/>
          <ac:spMkLst>
            <pc:docMk/>
            <pc:sldMk cId="2242621384" sldId="284"/>
            <ac:spMk id="2" creationId="{3C245F81-3B51-3DF3-5FFD-46F90F5A3AEC}"/>
          </ac:spMkLst>
        </pc:spChg>
        <pc:spChg chg="del">
          <ac:chgData name="Purpose Youth Ministries" userId="9cb39ad9df133724" providerId="Windows Live" clId="Web-{D073CA5D-7DCC-5EC0-AF7F-42B423EE69E0}" dt="2025-11-09T14:02:07.682" v="1985"/>
          <ac:spMkLst>
            <pc:docMk/>
            <pc:sldMk cId="2242621384" sldId="284"/>
            <ac:spMk id="3" creationId="{8D8EFFA9-48FB-7760-320E-609228115B3E}"/>
          </ac:spMkLst>
        </pc:spChg>
        <pc:spChg chg="add">
          <ac:chgData name="Purpose Youth Ministries" userId="9cb39ad9df133724" providerId="Windows Live" clId="Web-{D073CA5D-7DCC-5EC0-AF7F-42B423EE69E0}" dt="2025-11-09T14:02:21.995" v="1986"/>
          <ac:spMkLst>
            <pc:docMk/>
            <pc:sldMk cId="2242621384" sldId="284"/>
            <ac:spMk id="8" creationId="{C1DD1A8A-57D5-4A81-AD04-532B043C5611}"/>
          </ac:spMkLst>
        </pc:spChg>
        <pc:spChg chg="add">
          <ac:chgData name="Purpose Youth Ministries" userId="9cb39ad9df133724" providerId="Windows Live" clId="Web-{D073CA5D-7DCC-5EC0-AF7F-42B423EE69E0}" dt="2025-11-09T14:02:21.995" v="1986"/>
          <ac:spMkLst>
            <pc:docMk/>
            <pc:sldMk cId="2242621384" sldId="284"/>
            <ac:spMk id="10" creationId="{007891EC-4501-44ED-A8C8-B11B6DB767AB}"/>
          </ac:spMkLst>
        </pc:spChg>
        <pc:picChg chg="add">
          <ac:chgData name="Purpose Youth Ministries" userId="9cb39ad9df133724" providerId="Windows Live" clId="Web-{D073CA5D-7DCC-5EC0-AF7F-42B423EE69E0}" dt="2025-11-09T14:02:21.995" v="1986"/>
          <ac:picMkLst>
            <pc:docMk/>
            <pc:sldMk cId="2242621384" sldId="284"/>
            <ac:picMk id="4" creationId="{AEADBE74-31CF-4A54-307F-E9D95293A0B3}"/>
          </ac:picMkLst>
        </pc:picChg>
      </pc:sldChg>
      <pc:sldChg chg="delSp modSp new mod modClrScheme chgLayout">
        <pc:chgData name="Purpose Youth Ministries" userId="9cb39ad9df133724" providerId="Windows Live" clId="Web-{D073CA5D-7DCC-5EC0-AF7F-42B423EE69E0}" dt="2025-11-10T11:17:28.741" v="2173" actId="20577"/>
        <pc:sldMkLst>
          <pc:docMk/>
          <pc:sldMk cId="336862986" sldId="285"/>
        </pc:sldMkLst>
        <pc:spChg chg="mod ord">
          <ac:chgData name="Purpose Youth Ministries" userId="9cb39ad9df133724" providerId="Windows Live" clId="Web-{D073CA5D-7DCC-5EC0-AF7F-42B423EE69E0}" dt="2025-11-10T11:07:50.033" v="2031"/>
          <ac:spMkLst>
            <pc:docMk/>
            <pc:sldMk cId="336862986" sldId="285"/>
            <ac:spMk id="2" creationId="{C41942D4-4028-6710-7F20-BEE112F7BD63}"/>
          </ac:spMkLst>
        </pc:spChg>
        <pc:spChg chg="del">
          <ac:chgData name="Purpose Youth Ministries" userId="9cb39ad9df133724" providerId="Windows Live" clId="Web-{D073CA5D-7DCC-5EC0-AF7F-42B423EE69E0}" dt="2025-11-10T11:07:50.033" v="2031"/>
          <ac:spMkLst>
            <pc:docMk/>
            <pc:sldMk cId="336862986" sldId="285"/>
            <ac:spMk id="3" creationId="{E6E7A2BB-4C81-BCF4-25F1-58447E473D11}"/>
          </ac:spMkLst>
        </pc:spChg>
        <pc:spChg chg="mod ord">
          <ac:chgData name="Purpose Youth Ministries" userId="9cb39ad9df133724" providerId="Windows Live" clId="Web-{D073CA5D-7DCC-5EC0-AF7F-42B423EE69E0}" dt="2025-11-10T11:17:28.741" v="2173" actId="20577"/>
          <ac:spMkLst>
            <pc:docMk/>
            <pc:sldMk cId="336862986" sldId="285"/>
            <ac:spMk id="4" creationId="{657D0062-FE53-8569-D8D3-C97EC95E14FB}"/>
          </ac:spMkLst>
        </pc:spChg>
        <pc:spChg chg="del">
          <ac:chgData name="Purpose Youth Ministries" userId="9cb39ad9df133724" providerId="Windows Live" clId="Web-{D073CA5D-7DCC-5EC0-AF7F-42B423EE69E0}" dt="2025-11-10T11:07:50.033" v="2031"/>
          <ac:spMkLst>
            <pc:docMk/>
            <pc:sldMk cId="336862986" sldId="285"/>
            <ac:spMk id="5" creationId="{183CA79F-7FD8-F9F0-548A-3740FB38D1A1}"/>
          </ac:spMkLst>
        </pc:spChg>
        <pc:spChg chg="del">
          <ac:chgData name="Purpose Youth Ministries" userId="9cb39ad9df133724" providerId="Windows Live" clId="Web-{D073CA5D-7DCC-5EC0-AF7F-42B423EE69E0}" dt="2025-11-10T11:07:50.033" v="2031"/>
          <ac:spMkLst>
            <pc:docMk/>
            <pc:sldMk cId="336862986" sldId="285"/>
            <ac:spMk id="6" creationId="{C4EAB4B0-3B95-7C99-EDCA-C1FC12C448FA}"/>
          </ac:spMkLst>
        </pc:spChg>
      </pc:sldChg>
      <pc:sldChg chg="addSp delSp modSp add mod replId modClrScheme chgLayout">
        <pc:chgData name="Purpose Youth Ministries" userId="9cb39ad9df133724" providerId="Windows Live" clId="Web-{D073CA5D-7DCC-5EC0-AF7F-42B423EE69E0}" dt="2025-11-10T11:35:00.936" v="2185"/>
        <pc:sldMkLst>
          <pc:docMk/>
          <pc:sldMk cId="3812370747" sldId="286"/>
        </pc:sldMkLst>
        <pc:spChg chg="mod ord">
          <ac:chgData name="Purpose Youth Ministries" userId="9cb39ad9df133724" providerId="Windows Live" clId="Web-{D073CA5D-7DCC-5EC0-AF7F-42B423EE69E0}" dt="2025-11-10T11:35:00.936" v="2185"/>
          <ac:spMkLst>
            <pc:docMk/>
            <pc:sldMk cId="3812370747" sldId="286"/>
            <ac:spMk id="2" creationId="{503084A6-8872-3260-2AC0-34230F1320D1}"/>
          </ac:spMkLst>
        </pc:spChg>
        <pc:spChg chg="del">
          <ac:chgData name="Purpose Youth Ministries" userId="9cb39ad9df133724" providerId="Windows Live" clId="Web-{D073CA5D-7DCC-5EC0-AF7F-42B423EE69E0}" dt="2025-11-10T11:34:21.874" v="2181"/>
          <ac:spMkLst>
            <pc:docMk/>
            <pc:sldMk cId="3812370747" sldId="286"/>
            <ac:spMk id="3" creationId="{61B87DC3-ADA8-72C8-F08E-A205A6C041A5}"/>
          </ac:spMkLst>
        </pc:spChg>
        <pc:spChg chg="mod ord">
          <ac:chgData name="Purpose Youth Ministries" userId="9cb39ad9df133724" providerId="Windows Live" clId="Web-{D073CA5D-7DCC-5EC0-AF7F-42B423EE69E0}" dt="2025-11-10T11:35:00.936" v="2185"/>
          <ac:spMkLst>
            <pc:docMk/>
            <pc:sldMk cId="3812370747" sldId="286"/>
            <ac:spMk id="4" creationId="{6FD70F21-563E-E237-D11F-9E15C299E8C5}"/>
          </ac:spMkLst>
        </pc:spChg>
        <pc:spChg chg="del">
          <ac:chgData name="Purpose Youth Ministries" userId="9cb39ad9df133724" providerId="Windows Live" clId="Web-{D073CA5D-7DCC-5EC0-AF7F-42B423EE69E0}" dt="2025-11-10T11:34:28.702" v="2183"/>
          <ac:spMkLst>
            <pc:docMk/>
            <pc:sldMk cId="3812370747" sldId="286"/>
            <ac:spMk id="5" creationId="{8E67335A-5BD3-E377-F718-BC0D8742CA8C}"/>
          </ac:spMkLst>
        </pc:spChg>
        <pc:spChg chg="del">
          <ac:chgData name="Purpose Youth Ministries" userId="9cb39ad9df133724" providerId="Windows Live" clId="Web-{D073CA5D-7DCC-5EC0-AF7F-42B423EE69E0}" dt="2025-11-10T11:34:21.858" v="2180"/>
          <ac:spMkLst>
            <pc:docMk/>
            <pc:sldMk cId="3812370747" sldId="286"/>
            <ac:spMk id="6" creationId="{5CB64A99-0176-C64C-6EA5-0F7B0C7A17B8}"/>
          </ac:spMkLst>
        </pc:spChg>
        <pc:spChg chg="add del mod">
          <ac:chgData name="Purpose Youth Ministries" userId="9cb39ad9df133724" providerId="Windows Live" clId="Web-{D073CA5D-7DCC-5EC0-AF7F-42B423EE69E0}" dt="2025-11-10T11:34:28.686" v="2182"/>
          <ac:spMkLst>
            <pc:docMk/>
            <pc:sldMk cId="3812370747" sldId="286"/>
            <ac:spMk id="8" creationId="{0B97F191-14FC-7CB3-9E03-BBE6092A624F}"/>
          </ac:spMkLst>
        </pc:spChg>
        <pc:spChg chg="add mod ord">
          <ac:chgData name="Purpose Youth Ministries" userId="9cb39ad9df133724" providerId="Windows Live" clId="Web-{D073CA5D-7DCC-5EC0-AF7F-42B423EE69E0}" dt="2025-11-10T11:35:00.936" v="2185"/>
          <ac:spMkLst>
            <pc:docMk/>
            <pc:sldMk cId="3812370747" sldId="286"/>
            <ac:spMk id="10" creationId="{510C5041-6994-F7E2-CAA4-7CDA6040D443}"/>
          </ac:spMkLst>
        </pc:spChg>
        <pc:spChg chg="add del mod">
          <ac:chgData name="Purpose Youth Ministries" userId="9cb39ad9df133724" providerId="Windows Live" clId="Web-{D073CA5D-7DCC-5EC0-AF7F-42B423EE69E0}" dt="2025-11-10T11:34:43.171" v="2184"/>
          <ac:spMkLst>
            <pc:docMk/>
            <pc:sldMk cId="3812370747" sldId="286"/>
            <ac:spMk id="12" creationId="{A92ECA22-530C-A8DF-152C-9577E35D8A1C}"/>
          </ac:spMkLst>
        </pc:spChg>
      </pc:sldChg>
    </pc:docChg>
  </pc:docChgLst>
  <pc:docChgLst>
    <pc:chgData name="Purpose Youth Ministries" userId="9cb39ad9df133724" providerId="Windows Live" clId="Web-{B75AC2F3-C0F8-FB51-7E67-074D128D26A7}"/>
    <pc:docChg chg="delSld modSld sldOrd">
      <pc:chgData name="Purpose Youth Ministries" userId="9cb39ad9df133724" providerId="Windows Live" clId="Web-{B75AC2F3-C0F8-FB51-7E67-074D128D26A7}" dt="2025-11-10T18:22:37.939" v="447" actId="20577"/>
      <pc:docMkLst>
        <pc:docMk/>
      </pc:docMkLst>
      <pc:sldChg chg="modSp">
        <pc:chgData name="Purpose Youth Ministries" userId="9cb39ad9df133724" providerId="Windows Live" clId="Web-{B75AC2F3-C0F8-FB51-7E67-074D128D26A7}" dt="2025-11-10T17:38:38.971" v="174" actId="20577"/>
        <pc:sldMkLst>
          <pc:docMk/>
          <pc:sldMk cId="3023928887" sldId="268"/>
        </pc:sldMkLst>
        <pc:spChg chg="mod">
          <ac:chgData name="Purpose Youth Ministries" userId="9cb39ad9df133724" providerId="Windows Live" clId="Web-{B75AC2F3-C0F8-FB51-7E67-074D128D26A7}" dt="2025-11-10T17:38:38.971" v="174" actId="20577"/>
          <ac:spMkLst>
            <pc:docMk/>
            <pc:sldMk cId="3023928887" sldId="268"/>
            <ac:spMk id="6" creationId="{4FBAACFC-B0B4-6125-0BF0-06489AEBBC52}"/>
          </ac:spMkLst>
        </pc:spChg>
      </pc:sldChg>
      <pc:sldChg chg="modSp">
        <pc:chgData name="Purpose Youth Ministries" userId="9cb39ad9df133724" providerId="Windows Live" clId="Web-{B75AC2F3-C0F8-FB51-7E67-074D128D26A7}" dt="2025-11-10T18:22:37.939" v="447" actId="20577"/>
        <pc:sldMkLst>
          <pc:docMk/>
          <pc:sldMk cId="3639803483" sldId="269"/>
        </pc:sldMkLst>
        <pc:spChg chg="mod">
          <ac:chgData name="Purpose Youth Ministries" userId="9cb39ad9df133724" providerId="Windows Live" clId="Web-{B75AC2F3-C0F8-FB51-7E67-074D128D26A7}" dt="2025-11-10T18:22:26.126" v="445" actId="1076"/>
          <ac:spMkLst>
            <pc:docMk/>
            <pc:sldMk cId="3639803483" sldId="269"/>
            <ac:spMk id="6" creationId="{EFD937D7-25E5-2460-C074-EBCD4510D87D}"/>
          </ac:spMkLst>
        </pc:spChg>
        <pc:spChg chg="mod">
          <ac:chgData name="Purpose Youth Ministries" userId="9cb39ad9df133724" providerId="Windows Live" clId="Web-{B75AC2F3-C0F8-FB51-7E67-074D128D26A7}" dt="2025-11-10T18:22:37.939" v="447" actId="20577"/>
          <ac:spMkLst>
            <pc:docMk/>
            <pc:sldMk cId="3639803483" sldId="269"/>
            <ac:spMk id="9" creationId="{8FD63BB3-0E54-85A4-FF8C-C05AF7080F8F}"/>
          </ac:spMkLst>
        </pc:spChg>
      </pc:sldChg>
      <pc:sldChg chg="ord">
        <pc:chgData name="Purpose Youth Ministries" userId="9cb39ad9df133724" providerId="Windows Live" clId="Web-{B75AC2F3-C0F8-FB51-7E67-074D128D26A7}" dt="2025-11-10T17:34:49.985" v="147"/>
        <pc:sldMkLst>
          <pc:docMk/>
          <pc:sldMk cId="477517759" sldId="273"/>
        </pc:sldMkLst>
      </pc:sldChg>
      <pc:sldChg chg="modSp modNotes">
        <pc:chgData name="Purpose Youth Ministries" userId="9cb39ad9df133724" providerId="Windows Live" clId="Web-{B75AC2F3-C0F8-FB51-7E67-074D128D26A7}" dt="2025-11-10T18:01:31.051" v="342"/>
        <pc:sldMkLst>
          <pc:docMk/>
          <pc:sldMk cId="3132098164" sldId="278"/>
        </pc:sldMkLst>
        <pc:spChg chg="mod">
          <ac:chgData name="Purpose Youth Ministries" userId="9cb39ad9df133724" providerId="Windows Live" clId="Web-{B75AC2F3-C0F8-FB51-7E67-074D128D26A7}" dt="2025-11-10T17:41:39.347" v="182" actId="1076"/>
          <ac:spMkLst>
            <pc:docMk/>
            <pc:sldMk cId="3132098164" sldId="278"/>
            <ac:spMk id="12" creationId="{22F06458-FA52-CD28-9B2D-1F6670898AEC}"/>
          </ac:spMkLst>
        </pc:spChg>
      </pc:sldChg>
      <pc:sldChg chg="modNotes">
        <pc:chgData name="Purpose Youth Ministries" userId="9cb39ad9df133724" providerId="Windows Live" clId="Web-{B75AC2F3-C0F8-FB51-7E67-074D128D26A7}" dt="2025-11-10T18:01:37.145" v="343"/>
        <pc:sldMkLst>
          <pc:docMk/>
          <pc:sldMk cId="401561005" sldId="280"/>
        </pc:sldMkLst>
      </pc:sldChg>
      <pc:sldChg chg="modSp mod setBg">
        <pc:chgData name="Purpose Youth Ministries" userId="9cb39ad9df133724" providerId="Windows Live" clId="Web-{B75AC2F3-C0F8-FB51-7E67-074D128D26A7}" dt="2025-11-10T17:37:53.940" v="168" actId="1076"/>
        <pc:sldMkLst>
          <pc:docMk/>
          <pc:sldMk cId="3161707220" sldId="281"/>
        </pc:sldMkLst>
        <pc:spChg chg="mod">
          <ac:chgData name="Purpose Youth Ministries" userId="9cb39ad9df133724" providerId="Windows Live" clId="Web-{B75AC2F3-C0F8-FB51-7E67-074D128D26A7}" dt="2025-11-10T17:37:42.252" v="166" actId="1076"/>
          <ac:spMkLst>
            <pc:docMk/>
            <pc:sldMk cId="3161707220" sldId="281"/>
            <ac:spMk id="2" creationId="{98808EB1-5F99-426E-062A-DAB47DB12AF4}"/>
          </ac:spMkLst>
        </pc:spChg>
        <pc:spChg chg="mod">
          <ac:chgData name="Purpose Youth Ministries" userId="9cb39ad9df133724" providerId="Windows Live" clId="Web-{B75AC2F3-C0F8-FB51-7E67-074D128D26A7}" dt="2025-11-10T17:37:19.346" v="161" actId="1076"/>
          <ac:spMkLst>
            <pc:docMk/>
            <pc:sldMk cId="3161707220" sldId="281"/>
            <ac:spMk id="3" creationId="{D87F01D5-D487-6A52-E1B4-A152B8DE00A9}"/>
          </ac:spMkLst>
        </pc:spChg>
        <pc:picChg chg="mod">
          <ac:chgData name="Purpose Youth Ministries" userId="9cb39ad9df133724" providerId="Windows Live" clId="Web-{B75AC2F3-C0F8-FB51-7E67-074D128D26A7}" dt="2025-11-10T17:37:53.940" v="168" actId="1076"/>
          <ac:picMkLst>
            <pc:docMk/>
            <pc:sldMk cId="3161707220" sldId="281"/>
            <ac:picMk id="4" creationId="{7E234EE2-658A-7C18-295E-760E1783DC05}"/>
          </ac:picMkLst>
        </pc:picChg>
      </pc:sldChg>
      <pc:sldChg chg="addSp delSp modSp mod ord setBg">
        <pc:chgData name="Purpose Youth Ministries" userId="9cb39ad9df133724" providerId="Windows Live" clId="Web-{B75AC2F3-C0F8-FB51-7E67-074D128D26A7}" dt="2025-11-10T18:10:13.887" v="405"/>
        <pc:sldMkLst>
          <pc:docMk/>
          <pc:sldMk cId="103324539" sldId="282"/>
        </pc:sldMkLst>
        <pc:spChg chg="mod">
          <ac:chgData name="Purpose Youth Ministries" userId="9cb39ad9df133724" providerId="Windows Live" clId="Web-{B75AC2F3-C0F8-FB51-7E67-074D128D26A7}" dt="2025-11-10T17:56:35.252" v="325" actId="14100"/>
          <ac:spMkLst>
            <pc:docMk/>
            <pc:sldMk cId="103324539" sldId="282"/>
            <ac:spMk id="2" creationId="{7D473E62-A8CF-8280-CBFF-6A9E93798CCE}"/>
          </ac:spMkLst>
        </pc:spChg>
        <pc:spChg chg="mod">
          <ac:chgData name="Purpose Youth Ministries" userId="9cb39ad9df133724" providerId="Windows Live" clId="Web-{B75AC2F3-C0F8-FB51-7E67-074D128D26A7}" dt="2025-11-10T17:56:05.626" v="315" actId="14100"/>
          <ac:spMkLst>
            <pc:docMk/>
            <pc:sldMk cId="103324539" sldId="282"/>
            <ac:spMk id="3" creationId="{C5E2327E-C04B-B975-E3B7-3338185F0642}"/>
          </ac:spMkLst>
        </pc:spChg>
        <pc:spChg chg="add del mod">
          <ac:chgData name="Purpose Youth Ministries" userId="9cb39ad9df133724" providerId="Windows Live" clId="Web-{B75AC2F3-C0F8-FB51-7E67-074D128D26A7}" dt="2025-11-10T17:54:28.078" v="301"/>
          <ac:spMkLst>
            <pc:docMk/>
            <pc:sldMk cId="103324539" sldId="282"/>
            <ac:spMk id="4" creationId="{4AB6D728-F71E-EE0E-1CB6-B18F0B0A69E6}"/>
          </ac:spMkLst>
        </pc:spChg>
        <pc:spChg chg="add">
          <ac:chgData name="Purpose Youth Ministries" userId="9cb39ad9df133724" providerId="Windows Live" clId="Web-{B75AC2F3-C0F8-FB51-7E67-074D128D26A7}" dt="2025-11-10T17:55:40.532" v="310"/>
          <ac:spMkLst>
            <pc:docMk/>
            <pc:sldMk cId="103324539" sldId="282"/>
            <ac:spMk id="8" creationId="{B34F5AD2-EDBD-4BBD-A55C-EAFFD0C7097A}"/>
          </ac:spMkLst>
        </pc:spChg>
        <pc:spChg chg="add">
          <ac:chgData name="Purpose Youth Ministries" userId="9cb39ad9df133724" providerId="Windows Live" clId="Web-{B75AC2F3-C0F8-FB51-7E67-074D128D26A7}" dt="2025-11-10T17:55:40.532" v="310"/>
          <ac:spMkLst>
            <pc:docMk/>
            <pc:sldMk cId="103324539" sldId="282"/>
            <ac:spMk id="10" creationId="{C3896A03-3945-419A-B66B-4EE266EDD152}"/>
          </ac:spMkLst>
        </pc:spChg>
        <pc:spChg chg="add">
          <ac:chgData name="Purpose Youth Ministries" userId="9cb39ad9df133724" providerId="Windows Live" clId="Web-{B75AC2F3-C0F8-FB51-7E67-074D128D26A7}" dt="2025-11-10T17:55:40.532" v="310"/>
          <ac:spMkLst>
            <pc:docMk/>
            <pc:sldMk cId="103324539" sldId="282"/>
            <ac:spMk id="12" creationId="{B8EAE243-3A9F-4A46-B0D9-04C723A8A1BD}"/>
          </ac:spMkLst>
        </pc:spChg>
        <pc:picChg chg="add mod">
          <ac:chgData name="Purpose Youth Ministries" userId="9cb39ad9df133724" providerId="Windows Live" clId="Web-{B75AC2F3-C0F8-FB51-7E67-074D128D26A7}" dt="2025-11-10T17:57:18.408" v="332" actId="1076"/>
          <ac:picMkLst>
            <pc:docMk/>
            <pc:sldMk cId="103324539" sldId="282"/>
            <ac:picMk id="5" creationId="{D23A1A79-EC7E-C29D-52E8-8D326FE00221}"/>
          </ac:picMkLst>
        </pc:picChg>
      </pc:sldChg>
      <pc:sldChg chg="addSp delSp modSp mod setBg addAnim">
        <pc:chgData name="Purpose Youth Ministries" userId="9cb39ad9df133724" providerId="Windows Live" clId="Web-{B75AC2F3-C0F8-FB51-7E67-074D128D26A7}" dt="2025-11-10T18:05:30.333" v="370" actId="1076"/>
        <pc:sldMkLst>
          <pc:docMk/>
          <pc:sldMk cId="77070567" sldId="283"/>
        </pc:sldMkLst>
        <pc:spChg chg="mod">
          <ac:chgData name="Purpose Youth Ministries" userId="9cb39ad9df133724" providerId="Windows Live" clId="Web-{B75AC2F3-C0F8-FB51-7E67-074D128D26A7}" dt="2025-11-10T18:05:30.333" v="370" actId="1076"/>
          <ac:spMkLst>
            <pc:docMk/>
            <pc:sldMk cId="77070567" sldId="283"/>
            <ac:spMk id="2" creationId="{84BF682B-2510-5D77-5AEA-C40BB4E684AF}"/>
          </ac:spMkLst>
        </pc:spChg>
        <pc:spChg chg="mod">
          <ac:chgData name="Purpose Youth Ministries" userId="9cb39ad9df133724" providerId="Windows Live" clId="Web-{B75AC2F3-C0F8-FB51-7E67-074D128D26A7}" dt="2025-11-10T18:02:55.551" v="345" actId="1076"/>
          <ac:spMkLst>
            <pc:docMk/>
            <pc:sldMk cId="77070567" sldId="283"/>
            <ac:spMk id="3" creationId="{ED7506DB-99D3-AB38-A245-AC28F9B644BD}"/>
          </ac:spMkLst>
        </pc:spChg>
        <pc:spChg chg="mod">
          <ac:chgData name="Purpose Youth Ministries" userId="9cb39ad9df133724" providerId="Windows Live" clId="Web-{B75AC2F3-C0F8-FB51-7E67-074D128D26A7}" dt="2025-11-10T18:05:12.208" v="368" actId="20577"/>
          <ac:spMkLst>
            <pc:docMk/>
            <pc:sldMk cId="77070567" sldId="283"/>
            <ac:spMk id="4" creationId="{0FEA4A22-4713-04BB-CE31-ADD36D1E61F9}"/>
          </ac:spMkLst>
        </pc:spChg>
        <pc:spChg chg="mod">
          <ac:chgData name="Purpose Youth Ministries" userId="9cb39ad9df133724" providerId="Windows Live" clId="Web-{B75AC2F3-C0F8-FB51-7E67-074D128D26A7}" dt="2025-11-10T18:05:17.317" v="369" actId="20577"/>
          <ac:spMkLst>
            <pc:docMk/>
            <pc:sldMk cId="77070567" sldId="283"/>
            <ac:spMk id="5" creationId="{6E57E128-2C7D-AC6D-B3B7-05221446E7AF}"/>
          </ac:spMkLst>
        </pc:spChg>
        <pc:spChg chg="mod">
          <ac:chgData name="Purpose Youth Ministries" userId="9cb39ad9df133724" providerId="Windows Live" clId="Web-{B75AC2F3-C0F8-FB51-7E67-074D128D26A7}" dt="2025-11-10T18:02:55.583" v="347" actId="1076"/>
          <ac:spMkLst>
            <pc:docMk/>
            <pc:sldMk cId="77070567" sldId="283"/>
            <ac:spMk id="6" creationId="{268A6CBB-4B09-E145-EF1F-7961BCA38AD6}"/>
          </ac:spMkLst>
        </pc:spChg>
        <pc:picChg chg="add mod">
          <ac:chgData name="Purpose Youth Ministries" userId="9cb39ad9df133724" providerId="Windows Live" clId="Web-{B75AC2F3-C0F8-FB51-7E67-074D128D26A7}" dt="2025-11-10T18:04:59.770" v="367" actId="1076"/>
          <ac:picMkLst>
            <pc:docMk/>
            <pc:sldMk cId="77070567" sldId="283"/>
            <ac:picMk id="7" creationId="{D7747CE4-2E81-CA3E-F72C-26E622583187}"/>
          </ac:picMkLst>
        </pc:picChg>
        <pc:cxnChg chg="add del">
          <ac:chgData name="Purpose Youth Ministries" userId="9cb39ad9df133724" providerId="Windows Live" clId="Web-{B75AC2F3-C0F8-FB51-7E67-074D128D26A7}" dt="2025-11-10T11:48:36.210" v="60"/>
          <ac:cxnSpMkLst>
            <pc:docMk/>
            <pc:sldMk cId="77070567" sldId="283"/>
            <ac:cxnSpMk id="8" creationId="{22339F6F-B38A-9799-F530-C13F5D6DC1EF}"/>
          </ac:cxnSpMkLst>
        </pc:cxnChg>
        <pc:cxnChg chg="add mod">
          <ac:chgData name="Purpose Youth Ministries" userId="9cb39ad9df133724" providerId="Windows Live" clId="Web-{B75AC2F3-C0F8-FB51-7E67-074D128D26A7}" dt="2025-11-10T18:03:50.755" v="356" actId="1076"/>
          <ac:cxnSpMkLst>
            <pc:docMk/>
            <pc:sldMk cId="77070567" sldId="283"/>
            <ac:cxnSpMk id="9" creationId="{3B41B274-CC78-A00A-626A-9989D299FA37}"/>
          </ac:cxnSpMkLst>
        </pc:cxnChg>
        <pc:cxnChg chg="add mod">
          <ac:chgData name="Purpose Youth Ministries" userId="9cb39ad9df133724" providerId="Windows Live" clId="Web-{B75AC2F3-C0F8-FB51-7E67-074D128D26A7}" dt="2025-11-10T18:03:50.770" v="357" actId="1076"/>
          <ac:cxnSpMkLst>
            <pc:docMk/>
            <pc:sldMk cId="77070567" sldId="283"/>
            <ac:cxnSpMk id="10" creationId="{8EDF00A0-B7CB-00CD-7AD9-F6D3ACE1575B}"/>
          </ac:cxnSpMkLst>
        </pc:cxnChg>
        <pc:cxnChg chg="add mod">
          <ac:chgData name="Purpose Youth Ministries" userId="9cb39ad9df133724" providerId="Windows Live" clId="Web-{B75AC2F3-C0F8-FB51-7E67-074D128D26A7}" dt="2025-11-10T18:03:50.786" v="358" actId="1076"/>
          <ac:cxnSpMkLst>
            <pc:docMk/>
            <pc:sldMk cId="77070567" sldId="283"/>
            <ac:cxnSpMk id="11" creationId="{FE4C4F50-CEE4-A5E8-A9D7-8D0D07278227}"/>
          </ac:cxnSpMkLst>
        </pc:cxnChg>
        <pc:cxnChg chg="add del mod">
          <ac:chgData name="Purpose Youth Ministries" userId="9cb39ad9df133724" providerId="Windows Live" clId="Web-{B75AC2F3-C0F8-FB51-7E67-074D128D26A7}" dt="2025-11-10T11:52:37.694" v="83"/>
          <ac:cxnSpMkLst>
            <pc:docMk/>
            <pc:sldMk cId="77070567" sldId="283"/>
            <ac:cxnSpMk id="12" creationId="{752F0348-87E1-E12B-D652-25886AFF96E3}"/>
          </ac:cxnSpMkLst>
        </pc:cxnChg>
        <pc:cxnChg chg="add mod">
          <ac:chgData name="Purpose Youth Ministries" userId="9cb39ad9df133724" providerId="Windows Live" clId="Web-{B75AC2F3-C0F8-FB51-7E67-074D128D26A7}" dt="2025-11-10T18:04:00.317" v="364" actId="1076"/>
          <ac:cxnSpMkLst>
            <pc:docMk/>
            <pc:sldMk cId="77070567" sldId="283"/>
            <ac:cxnSpMk id="13" creationId="{8087199E-753B-E41C-FA03-DE69AC8363A2}"/>
          </ac:cxnSpMkLst>
        </pc:cxnChg>
        <pc:cxnChg chg="add mod">
          <ac:chgData name="Purpose Youth Ministries" userId="9cb39ad9df133724" providerId="Windows Live" clId="Web-{B75AC2F3-C0F8-FB51-7E67-074D128D26A7}" dt="2025-11-10T18:03:50.801" v="360" actId="1076"/>
          <ac:cxnSpMkLst>
            <pc:docMk/>
            <pc:sldMk cId="77070567" sldId="283"/>
            <ac:cxnSpMk id="14" creationId="{857388C3-15B4-C4E6-3B48-C98686F29A76}"/>
          </ac:cxnSpMkLst>
        </pc:cxnChg>
        <pc:cxnChg chg="add mod">
          <ac:chgData name="Purpose Youth Ministries" userId="9cb39ad9df133724" providerId="Windows Live" clId="Web-{B75AC2F3-C0F8-FB51-7E67-074D128D26A7}" dt="2025-11-10T18:03:50.801" v="361" actId="1076"/>
          <ac:cxnSpMkLst>
            <pc:docMk/>
            <pc:sldMk cId="77070567" sldId="283"/>
            <ac:cxnSpMk id="15" creationId="{0C38F9C5-4069-D3A9-EEFD-C430E8DA9CCB}"/>
          </ac:cxnSpMkLst>
        </pc:cxnChg>
        <pc:cxnChg chg="add mod">
          <ac:chgData name="Purpose Youth Ministries" userId="9cb39ad9df133724" providerId="Windows Live" clId="Web-{B75AC2F3-C0F8-FB51-7E67-074D128D26A7}" dt="2025-11-10T18:04:38.395" v="365" actId="1076"/>
          <ac:cxnSpMkLst>
            <pc:docMk/>
            <pc:sldMk cId="77070567" sldId="283"/>
            <ac:cxnSpMk id="16" creationId="{2E5C59A1-E106-00B1-E1B9-3DD1C90FB8BF}"/>
          </ac:cxnSpMkLst>
        </pc:cxnChg>
        <pc:cxnChg chg="add mod">
          <ac:chgData name="Purpose Youth Ministries" userId="9cb39ad9df133724" providerId="Windows Live" clId="Web-{B75AC2F3-C0F8-FB51-7E67-074D128D26A7}" dt="2025-11-10T18:04:47.599" v="366" actId="1076"/>
          <ac:cxnSpMkLst>
            <pc:docMk/>
            <pc:sldMk cId="77070567" sldId="283"/>
            <ac:cxnSpMk id="17" creationId="{BF65E7C5-C4D4-C720-525A-819A21DE74E7}"/>
          </ac:cxnSpMkLst>
        </pc:cxnChg>
      </pc:sldChg>
      <pc:sldChg chg="addSp delSp modSp mod ord setBg setClrOvrMap">
        <pc:chgData name="Purpose Youth Ministries" userId="9cb39ad9df133724" providerId="Windows Live" clId="Web-{B75AC2F3-C0F8-FB51-7E67-074D128D26A7}" dt="2025-11-10T18:10:20.918" v="406"/>
        <pc:sldMkLst>
          <pc:docMk/>
          <pc:sldMk cId="336862986" sldId="285"/>
        </pc:sldMkLst>
        <pc:spChg chg="mod">
          <ac:chgData name="Purpose Youth Ministries" userId="9cb39ad9df133724" providerId="Windows Live" clId="Web-{B75AC2F3-C0F8-FB51-7E67-074D128D26A7}" dt="2025-11-10T17:47:10.129" v="217" actId="20577"/>
          <ac:spMkLst>
            <pc:docMk/>
            <pc:sldMk cId="336862986" sldId="285"/>
            <ac:spMk id="2" creationId="{C41942D4-4028-6710-7F20-BEE112F7BD63}"/>
          </ac:spMkLst>
        </pc:spChg>
        <pc:spChg chg="mod ord">
          <ac:chgData name="Purpose Youth Ministries" userId="9cb39ad9df133724" providerId="Windows Live" clId="Web-{B75AC2F3-C0F8-FB51-7E67-074D128D26A7}" dt="2025-11-10T18:08:38.510" v="404" actId="20577"/>
          <ac:spMkLst>
            <pc:docMk/>
            <pc:sldMk cId="336862986" sldId="285"/>
            <ac:spMk id="4" creationId="{657D0062-FE53-8569-D8D3-C97EC95E14FB}"/>
          </ac:spMkLst>
        </pc:spChg>
        <pc:spChg chg="add del">
          <ac:chgData name="Purpose Youth Ministries" userId="9cb39ad9df133724" providerId="Windows Live" clId="Web-{B75AC2F3-C0F8-FB51-7E67-074D128D26A7}" dt="2025-11-10T17:45:19.691" v="211"/>
          <ac:spMkLst>
            <pc:docMk/>
            <pc:sldMk cId="336862986" sldId="285"/>
            <ac:spMk id="9" creationId="{C6D09588-9668-4D38-8AD4-C27CF2B2D41C}"/>
          </ac:spMkLst>
        </pc:spChg>
        <pc:spChg chg="add">
          <ac:chgData name="Purpose Youth Ministries" userId="9cb39ad9df133724" providerId="Windows Live" clId="Web-{B75AC2F3-C0F8-FB51-7E67-074D128D26A7}" dt="2025-11-10T17:45:19.691" v="211"/>
          <ac:spMkLst>
            <pc:docMk/>
            <pc:sldMk cId="336862986" sldId="285"/>
            <ac:spMk id="20" creationId="{04C21BAE-6866-4C7A-A7EC-C1B2E572D5BE}"/>
          </ac:spMkLst>
        </pc:spChg>
        <pc:spChg chg="add mod">
          <ac:chgData name="Purpose Youth Ministries" userId="9cb39ad9df133724" providerId="Windows Live" clId="Web-{B75AC2F3-C0F8-FB51-7E67-074D128D26A7}" dt="2025-11-10T17:46:39.129" v="214"/>
          <ac:spMkLst>
            <pc:docMk/>
            <pc:sldMk cId="336862986" sldId="285"/>
            <ac:spMk id="22" creationId="{7E7D0C94-08B4-48AE-8813-CC4D60294F42}"/>
          </ac:spMkLst>
        </pc:spChg>
        <pc:spChg chg="add">
          <ac:chgData name="Purpose Youth Ministries" userId="9cb39ad9df133724" providerId="Windows Live" clId="Web-{B75AC2F3-C0F8-FB51-7E67-074D128D26A7}" dt="2025-11-10T17:45:19.691" v="211"/>
          <ac:spMkLst>
            <pc:docMk/>
            <pc:sldMk cId="336862986" sldId="285"/>
            <ac:spMk id="24" creationId="{F0C518C2-0AA4-470C-87B9-9CBF428FBA25}"/>
          </ac:spMkLst>
        </pc:spChg>
        <pc:grpChg chg="add del">
          <ac:chgData name="Purpose Youth Ministries" userId="9cb39ad9df133724" providerId="Windows Live" clId="Web-{B75AC2F3-C0F8-FB51-7E67-074D128D26A7}" dt="2025-11-10T17:45:19.691" v="211"/>
          <ac:grpSpMkLst>
            <pc:docMk/>
            <pc:sldMk cId="336862986" sldId="285"/>
            <ac:grpSpMk id="11" creationId="{95A28492-272D-4814-AE2C-61575C989EA3}"/>
          </ac:grpSpMkLst>
        </pc:grpChg>
        <pc:picChg chg="add del mod">
          <ac:chgData name="Purpose Youth Ministries" userId="9cb39ad9df133724" providerId="Windows Live" clId="Web-{B75AC2F3-C0F8-FB51-7E67-074D128D26A7}" dt="2025-11-10T17:44:30.988" v="208"/>
          <ac:picMkLst>
            <pc:docMk/>
            <pc:sldMk cId="336862986" sldId="285"/>
            <ac:picMk id="3" creationId="{B161F753-6C1E-FA39-6A1A-DE1594D5103C}"/>
          </ac:picMkLst>
        </pc:picChg>
        <pc:picChg chg="add mod ord">
          <ac:chgData name="Purpose Youth Ministries" userId="9cb39ad9df133724" providerId="Windows Live" clId="Web-{B75AC2F3-C0F8-FB51-7E67-074D128D26A7}" dt="2025-11-10T17:45:19.691" v="211"/>
          <ac:picMkLst>
            <pc:docMk/>
            <pc:sldMk cId="336862986" sldId="285"/>
            <ac:picMk id="5" creationId="{FC1FEFEC-E336-358D-10A7-DEAFB40839D7}"/>
          </ac:picMkLst>
        </pc:picChg>
      </pc:sldChg>
      <pc:sldChg chg="addSp delSp modSp del mod setBg">
        <pc:chgData name="Purpose Youth Ministries" userId="9cb39ad9df133724" providerId="Windows Live" clId="Web-{B75AC2F3-C0F8-FB51-7E67-074D128D26A7}" dt="2025-11-10T11:53:53.147" v="95"/>
        <pc:sldMkLst>
          <pc:docMk/>
          <pc:sldMk cId="3812370747" sldId="286"/>
        </pc:sldMkLst>
        <pc:spChg chg="mod">
          <ac:chgData name="Purpose Youth Ministries" userId="9cb39ad9df133724" providerId="Windows Live" clId="Web-{B75AC2F3-C0F8-FB51-7E67-074D128D26A7}" dt="2025-11-10T11:38:49.243" v="15"/>
          <ac:spMkLst>
            <pc:docMk/>
            <pc:sldMk cId="3812370747" sldId="286"/>
            <ac:spMk id="2" creationId="{503084A6-8872-3260-2AC0-34230F1320D1}"/>
          </ac:spMkLst>
        </pc:spChg>
        <pc:spChg chg="del mod">
          <ac:chgData name="Purpose Youth Ministries" userId="9cb39ad9df133724" providerId="Windows Live" clId="Web-{B75AC2F3-C0F8-FB51-7E67-074D128D26A7}" dt="2025-11-10T11:38:34.571" v="14"/>
          <ac:spMkLst>
            <pc:docMk/>
            <pc:sldMk cId="3812370747" sldId="286"/>
            <ac:spMk id="4" creationId="{6FD70F21-563E-E237-D11F-9E15C299E8C5}"/>
          </ac:spMkLst>
        </pc:spChg>
        <pc:spChg chg="mod">
          <ac:chgData name="Purpose Youth Ministries" userId="9cb39ad9df133724" providerId="Windows Live" clId="Web-{B75AC2F3-C0F8-FB51-7E67-074D128D26A7}" dt="2025-11-10T11:38:49.243" v="15"/>
          <ac:spMkLst>
            <pc:docMk/>
            <pc:sldMk cId="3812370747" sldId="286"/>
            <ac:spMk id="10" creationId="{510C5041-6994-F7E2-CAA4-7CDA6040D443}"/>
          </ac:spMkLst>
        </pc:spChg>
        <pc:spChg chg="add">
          <ac:chgData name="Purpose Youth Ministries" userId="9cb39ad9df133724" providerId="Windows Live" clId="Web-{B75AC2F3-C0F8-FB51-7E67-074D128D26A7}" dt="2025-11-10T11:38:49.243" v="15"/>
          <ac:spMkLst>
            <pc:docMk/>
            <pc:sldMk cId="3812370747" sldId="286"/>
            <ac:spMk id="19" creationId="{5D7F64A8-D625-4F61-A290-B499BB62ACFF}"/>
          </ac:spMkLst>
        </pc:spChg>
        <pc:picChg chg="add">
          <ac:chgData name="Purpose Youth Ministries" userId="9cb39ad9df133724" providerId="Windows Live" clId="Web-{B75AC2F3-C0F8-FB51-7E67-074D128D26A7}" dt="2025-11-10T11:38:49.243" v="15"/>
          <ac:picMkLst>
            <pc:docMk/>
            <pc:sldMk cId="3812370747" sldId="286"/>
            <ac:picMk id="14" creationId="{F5904B04-A492-B356-98E2-21C0BD6D0654}"/>
          </ac:picMkLst>
        </pc:picChg>
        <pc:picChg chg="add">
          <ac:chgData name="Purpose Youth Ministries" userId="9cb39ad9df133724" providerId="Windows Live" clId="Web-{B75AC2F3-C0F8-FB51-7E67-074D128D26A7}" dt="2025-11-10T11:38:49.243" v="15"/>
          <ac:picMkLst>
            <pc:docMk/>
            <pc:sldMk cId="3812370747" sldId="286"/>
            <ac:picMk id="16" creationId="{E15E95B8-6792-465F-BC40-B0CE2E916EE4}"/>
          </ac:picMkLst>
        </pc:picChg>
      </pc:sldChg>
    </pc:docChg>
  </pc:docChgLst>
  <pc:docChgLst>
    <pc:chgData name="Purpose Youth Ministries" userId="9cb39ad9df133724" providerId="Windows Live" clId="Web-{C9820396-1076-3BF8-DA50-8FB4EA58C3DD}"/>
    <pc:docChg chg="mod addSld modSld addMainMaster delMainMaster">
      <pc:chgData name="Purpose Youth Ministries" userId="9cb39ad9df133724" providerId="Windows Live" clId="Web-{C9820396-1076-3BF8-DA50-8FB4EA58C3DD}" dt="2025-11-06T01:38:11.555" v="33"/>
      <pc:docMkLst>
        <pc:docMk/>
      </pc:docMkLst>
      <pc:sldChg chg="modSp mod modClrScheme chgLayout">
        <pc:chgData name="Purpose Youth Ministries" userId="9cb39ad9df133724" providerId="Windows Live" clId="Web-{C9820396-1076-3BF8-DA50-8FB4EA58C3DD}" dt="2025-11-06T01:36:42.726" v="32" actId="20577"/>
        <pc:sldMkLst>
          <pc:docMk/>
          <pc:sldMk cId="109857222" sldId="256"/>
        </pc:sldMkLst>
        <pc:spChg chg="mod ord">
          <ac:chgData name="Purpose Youth Ministries" userId="9cb39ad9df133724" providerId="Windows Live" clId="Web-{C9820396-1076-3BF8-DA50-8FB4EA58C3DD}" dt="2025-11-06T01:36:42.726" v="32" actId="20577"/>
          <ac:spMkLst>
            <pc:docMk/>
            <pc:sldMk cId="109857222" sldId="256"/>
            <ac:spMk id="2" creationId="{00000000-0000-0000-0000-000000000000}"/>
          </ac:spMkLst>
        </pc:spChg>
        <pc:spChg chg="mod ord">
          <ac:chgData name="Purpose Youth Ministries" userId="9cb39ad9df133724" providerId="Windows Live" clId="Web-{C9820396-1076-3BF8-DA50-8FB4EA58C3DD}" dt="2025-11-06T01:36:22.367" v="25"/>
          <ac:spMkLst>
            <pc:docMk/>
            <pc:sldMk cId="109857222" sldId="256"/>
            <ac:spMk id="3" creationId="{00000000-0000-0000-0000-000000000000}"/>
          </ac:spMkLst>
        </pc:spChg>
      </pc:sldChg>
      <pc:sldChg chg="add">
        <pc:chgData name="Purpose Youth Ministries" userId="9cb39ad9df133724" providerId="Windows Live" clId="Web-{C9820396-1076-3BF8-DA50-8FB4EA58C3DD}" dt="2025-11-06T01:38:11.555" v="33"/>
        <pc:sldMkLst>
          <pc:docMk/>
          <pc:sldMk cId="4239918660" sldId="274"/>
        </pc:sldMkLst>
      </pc:sldChg>
      <pc:sldMasterChg chg="add addSldLayout modSldLayout">
        <pc:chgData name="Purpose Youth Ministries" userId="9cb39ad9df133724" providerId="Windows Live" clId="Web-{C9820396-1076-3BF8-DA50-8FB4EA58C3DD}" dt="2025-11-06T01:36:22.367" v="25"/>
        <pc:sldMasterMkLst>
          <pc:docMk/>
          <pc:sldMasterMk cId="1397480556" sldId="2147483684"/>
        </pc:sldMasterMkLst>
        <pc:sldLayoutChg chg="add mod replId">
          <pc:chgData name="Purpose Youth Ministries" userId="9cb39ad9df133724" providerId="Windows Live" clId="Web-{C9820396-1076-3BF8-DA50-8FB4EA58C3DD}" dt="2025-11-06T01:36:22.367" v="25"/>
          <pc:sldLayoutMkLst>
            <pc:docMk/>
            <pc:sldMasterMk cId="1397480556" sldId="2147483684"/>
            <pc:sldLayoutMk cId="658965041" sldId="2147483685"/>
          </pc:sldLayoutMkLst>
        </pc:sldLayoutChg>
        <pc:sldLayoutChg chg="add mod replId">
          <pc:chgData name="Purpose Youth Ministries" userId="9cb39ad9df133724" providerId="Windows Live" clId="Web-{C9820396-1076-3BF8-DA50-8FB4EA58C3DD}" dt="2025-11-06T01:36:22.367" v="25"/>
          <pc:sldLayoutMkLst>
            <pc:docMk/>
            <pc:sldMasterMk cId="1397480556" sldId="2147483684"/>
            <pc:sldLayoutMk cId="3809738401" sldId="2147483686"/>
          </pc:sldLayoutMkLst>
        </pc:sldLayoutChg>
        <pc:sldLayoutChg chg="add mod replId">
          <pc:chgData name="Purpose Youth Ministries" userId="9cb39ad9df133724" providerId="Windows Live" clId="Web-{C9820396-1076-3BF8-DA50-8FB4EA58C3DD}" dt="2025-11-06T01:36:22.367" v="25"/>
          <pc:sldLayoutMkLst>
            <pc:docMk/>
            <pc:sldMasterMk cId="1397480556" sldId="2147483684"/>
            <pc:sldLayoutMk cId="1313215967" sldId="2147483687"/>
          </pc:sldLayoutMkLst>
        </pc:sldLayoutChg>
        <pc:sldLayoutChg chg="add mod replId">
          <pc:chgData name="Purpose Youth Ministries" userId="9cb39ad9df133724" providerId="Windows Live" clId="Web-{C9820396-1076-3BF8-DA50-8FB4EA58C3DD}" dt="2025-11-06T01:36:22.367" v="25"/>
          <pc:sldLayoutMkLst>
            <pc:docMk/>
            <pc:sldMasterMk cId="1397480556" sldId="2147483684"/>
            <pc:sldLayoutMk cId="2285267230" sldId="2147483688"/>
          </pc:sldLayoutMkLst>
        </pc:sldLayoutChg>
        <pc:sldLayoutChg chg="add mod replId">
          <pc:chgData name="Purpose Youth Ministries" userId="9cb39ad9df133724" providerId="Windows Live" clId="Web-{C9820396-1076-3BF8-DA50-8FB4EA58C3DD}" dt="2025-11-06T01:36:22.367" v="25"/>
          <pc:sldLayoutMkLst>
            <pc:docMk/>
            <pc:sldMasterMk cId="1397480556" sldId="2147483684"/>
            <pc:sldLayoutMk cId="623414664" sldId="2147483689"/>
          </pc:sldLayoutMkLst>
        </pc:sldLayoutChg>
        <pc:sldLayoutChg chg="add mod replId">
          <pc:chgData name="Purpose Youth Ministries" userId="9cb39ad9df133724" providerId="Windows Live" clId="Web-{C9820396-1076-3BF8-DA50-8FB4EA58C3DD}" dt="2025-11-06T01:36:22.367" v="25"/>
          <pc:sldLayoutMkLst>
            <pc:docMk/>
            <pc:sldMasterMk cId="1397480556" sldId="2147483684"/>
            <pc:sldLayoutMk cId="2085663438" sldId="2147483690"/>
          </pc:sldLayoutMkLst>
        </pc:sldLayoutChg>
        <pc:sldLayoutChg chg="add mod replId">
          <pc:chgData name="Purpose Youth Ministries" userId="9cb39ad9df133724" providerId="Windows Live" clId="Web-{C9820396-1076-3BF8-DA50-8FB4EA58C3DD}" dt="2025-11-06T01:36:22.367" v="25"/>
          <pc:sldLayoutMkLst>
            <pc:docMk/>
            <pc:sldMasterMk cId="1397480556" sldId="2147483684"/>
            <pc:sldLayoutMk cId="4252229535" sldId="2147483691"/>
          </pc:sldLayoutMkLst>
        </pc:sldLayoutChg>
        <pc:sldLayoutChg chg="add mod replId">
          <pc:chgData name="Purpose Youth Ministries" userId="9cb39ad9df133724" providerId="Windows Live" clId="Web-{C9820396-1076-3BF8-DA50-8FB4EA58C3DD}" dt="2025-11-06T01:36:22.367" v="25"/>
          <pc:sldLayoutMkLst>
            <pc:docMk/>
            <pc:sldMasterMk cId="1397480556" sldId="2147483684"/>
            <pc:sldLayoutMk cId="2021494900" sldId="2147483692"/>
          </pc:sldLayoutMkLst>
        </pc:sldLayoutChg>
        <pc:sldLayoutChg chg="add mod replId">
          <pc:chgData name="Purpose Youth Ministries" userId="9cb39ad9df133724" providerId="Windows Live" clId="Web-{C9820396-1076-3BF8-DA50-8FB4EA58C3DD}" dt="2025-11-06T01:36:22.367" v="25"/>
          <pc:sldLayoutMkLst>
            <pc:docMk/>
            <pc:sldMasterMk cId="1397480556" sldId="2147483684"/>
            <pc:sldLayoutMk cId="3244280684" sldId="2147483693"/>
          </pc:sldLayoutMkLst>
        </pc:sldLayoutChg>
        <pc:sldLayoutChg chg="add mod replId">
          <pc:chgData name="Purpose Youth Ministries" userId="9cb39ad9df133724" providerId="Windows Live" clId="Web-{C9820396-1076-3BF8-DA50-8FB4EA58C3DD}" dt="2025-11-06T01:36:22.367" v="25"/>
          <pc:sldLayoutMkLst>
            <pc:docMk/>
            <pc:sldMasterMk cId="1397480556" sldId="2147483684"/>
            <pc:sldLayoutMk cId="510617126" sldId="2147483694"/>
          </pc:sldLayoutMkLst>
        </pc:sldLayoutChg>
        <pc:sldLayoutChg chg="add mod replId">
          <pc:chgData name="Purpose Youth Ministries" userId="9cb39ad9df133724" providerId="Windows Live" clId="Web-{C9820396-1076-3BF8-DA50-8FB4EA58C3DD}" dt="2025-11-06T01:36:22.367" v="25"/>
          <pc:sldLayoutMkLst>
            <pc:docMk/>
            <pc:sldMasterMk cId="1397480556" sldId="2147483684"/>
            <pc:sldLayoutMk cId="4214726906" sldId="2147483695"/>
          </pc:sldLayoutMkLst>
        </pc:sldLayoutChg>
      </pc:sldMasterChg>
    </pc:docChg>
  </pc:docChgLst>
  <pc:docChgLst>
    <pc:chgData name="Purpose Youth Ministries" userId="9cb39ad9df133724" providerId="Windows Live" clId="Web-{B9306C09-A8BB-EB45-2F55-29689362AB9E}"/>
    <pc:docChg chg="modSld">
      <pc:chgData name="Purpose Youth Ministries" userId="9cb39ad9df133724" providerId="Windows Live" clId="Web-{B9306C09-A8BB-EB45-2F55-29689362AB9E}" dt="2025-11-10T18:24:52.953" v="2" actId="20577"/>
      <pc:docMkLst>
        <pc:docMk/>
      </pc:docMkLst>
      <pc:sldChg chg="modSp">
        <pc:chgData name="Purpose Youth Ministries" userId="9cb39ad9df133724" providerId="Windows Live" clId="Web-{B9306C09-A8BB-EB45-2F55-29689362AB9E}" dt="2025-11-10T18:24:52.953" v="2" actId="20577"/>
        <pc:sldMkLst>
          <pc:docMk/>
          <pc:sldMk cId="1879554394" sldId="263"/>
        </pc:sldMkLst>
        <pc:spChg chg="mod">
          <ac:chgData name="Purpose Youth Ministries" userId="9cb39ad9df133724" providerId="Windows Live" clId="Web-{B9306C09-A8BB-EB45-2F55-29689362AB9E}" dt="2025-11-10T18:24:52.953" v="2" actId="20577"/>
          <ac:spMkLst>
            <pc:docMk/>
            <pc:sldMk cId="1879554394" sldId="263"/>
            <ac:spMk id="3" creationId="{D7261EC4-F5BE-C6FC-3F70-B8DB7E178E70}"/>
          </ac:spMkLst>
        </pc:spChg>
      </pc:sldChg>
    </pc:docChg>
  </pc:docChgLst>
  <pc:docChgLst>
    <pc:chgData name="Purpose Youth Ministries" userId="9cb39ad9df133724" providerId="Windows Live" clId="Web-{82EEDE8E-F90C-FFC3-A1B0-345DAA37C700}"/>
    <pc:docChg chg="modSld">
      <pc:chgData name="Purpose Youth Ministries" userId="9cb39ad9df133724" providerId="Windows Live" clId="Web-{82EEDE8E-F90C-FFC3-A1B0-345DAA37C700}" dt="2025-11-10T18:27:25.377" v="2"/>
      <pc:docMkLst>
        <pc:docMk/>
      </pc:docMkLst>
      <pc:sldChg chg="modSp addAnim">
        <pc:chgData name="Purpose Youth Ministries" userId="9cb39ad9df133724" providerId="Windows Live" clId="Web-{82EEDE8E-F90C-FFC3-A1B0-345DAA37C700}" dt="2025-11-10T18:27:25.377" v="2"/>
        <pc:sldMkLst>
          <pc:docMk/>
          <pc:sldMk cId="336862986" sldId="285"/>
        </pc:sldMkLst>
        <pc:spChg chg="mod">
          <ac:chgData name="Purpose Youth Ministries" userId="9cb39ad9df133724" providerId="Windows Live" clId="Web-{82EEDE8E-F90C-FFC3-A1B0-345DAA37C700}" dt="2025-11-10T18:27:21.111" v="1" actId="20577"/>
          <ac:spMkLst>
            <pc:docMk/>
            <pc:sldMk cId="336862986" sldId="285"/>
            <ac:spMk id="4" creationId="{657D0062-FE53-8569-D8D3-C97EC95E14FB}"/>
          </ac:spMkLst>
        </pc:spChg>
      </pc:sldChg>
    </pc:docChg>
  </pc:docChgLst>
  <pc:docChgLst>
    <pc:chgData name="Purpose Youth Ministries" userId="9cb39ad9df133724" providerId="Windows Live" clId="Web-{1502FDC9-27E5-CAFB-E4AF-64E222F7B233}"/>
    <pc:docChg chg="mod addSld modSld addMainMaster delMainMaster">
      <pc:chgData name="Purpose Youth Ministries" userId="9cb39ad9df133724" providerId="Windows Live" clId="Web-{1502FDC9-27E5-CAFB-E4AF-64E222F7B233}" dt="2025-10-27T08:32:58.105" v="9" actId="20577"/>
      <pc:docMkLst>
        <pc:docMk/>
      </pc:docMkLst>
      <pc:sldChg chg="modSp mod modClrScheme chgLayout">
        <pc:chgData name="Purpose Youth Ministries" userId="9cb39ad9df133724" providerId="Windows Live" clId="Web-{1502FDC9-27E5-CAFB-E4AF-64E222F7B233}" dt="2025-10-27T08:32:58.105" v="9" actId="20577"/>
        <pc:sldMkLst>
          <pc:docMk/>
          <pc:sldMk cId="109857222" sldId="256"/>
        </pc:sldMkLst>
        <pc:spChg chg="mod ord">
          <ac:chgData name="Purpose Youth Ministries" userId="9cb39ad9df133724" providerId="Windows Live" clId="Web-{1502FDC9-27E5-CAFB-E4AF-64E222F7B233}" dt="2025-10-27T08:32:58.105" v="9" actId="20577"/>
          <ac:spMkLst>
            <pc:docMk/>
            <pc:sldMk cId="109857222" sldId="256"/>
            <ac:spMk id="2" creationId="{00000000-0000-0000-0000-000000000000}"/>
          </ac:spMkLst>
        </pc:spChg>
        <pc:spChg chg="mod ord">
          <ac:chgData name="Purpose Youth Ministries" userId="9cb39ad9df133724" providerId="Windows Live" clId="Web-{1502FDC9-27E5-CAFB-E4AF-64E222F7B233}" dt="2025-10-27T08:32:51.636" v="7"/>
          <ac:spMkLst>
            <pc:docMk/>
            <pc:sldMk cId="109857222" sldId="256"/>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A319E-FD78-4563-9C6B-9DD708A5BDE4}" type="doc">
      <dgm:prSet loTypeId="urn:microsoft.com/office/officeart/2016/7/layout/RepeatingBendingProcessNew" loCatId="process" qsTypeId="urn:microsoft.com/office/officeart/2005/8/quickstyle/simple5" qsCatId="simple" csTypeId="urn:microsoft.com/office/officeart/2005/8/colors/colorful5" csCatId="colorful" phldr="1"/>
      <dgm:spPr/>
      <dgm:t>
        <a:bodyPr/>
        <a:lstStyle/>
        <a:p>
          <a:endParaRPr lang="en-US"/>
        </a:p>
      </dgm:t>
    </dgm:pt>
    <dgm:pt modelId="{DD107D31-40EC-48A6-942B-DF63DD56A625}">
      <dgm:prSet/>
      <dgm:spPr/>
      <dgm:t>
        <a:bodyPr/>
        <a:lstStyle/>
        <a:p>
          <a:pPr rtl="0"/>
          <a:r>
            <a:rPr lang="en-US">
              <a:solidFill>
                <a:schemeClr val="tx2">
                  <a:lumMod val="49000"/>
                </a:schemeClr>
              </a:solidFill>
              <a:latin typeface="Neue Haas Grotesk Text Pro"/>
            </a:rPr>
            <a:t>Last Week:  Sit Down Be Humble</a:t>
          </a:r>
          <a:endParaRPr lang="en-US">
            <a:solidFill>
              <a:schemeClr val="tx2">
                <a:lumMod val="49000"/>
              </a:schemeClr>
            </a:solidFill>
          </a:endParaRPr>
        </a:p>
      </dgm:t>
    </dgm:pt>
    <dgm:pt modelId="{0D5881D9-4273-4AA5-94C7-D5FE4FCA0686}" type="parTrans" cxnId="{A7CFA45A-3116-4693-B515-DF3272E791DE}">
      <dgm:prSet/>
      <dgm:spPr/>
      <dgm:t>
        <a:bodyPr/>
        <a:lstStyle/>
        <a:p>
          <a:endParaRPr lang="en-US"/>
        </a:p>
      </dgm:t>
    </dgm:pt>
    <dgm:pt modelId="{E7293F43-0791-43E0-81A8-6CDFD4AC0E5A}" type="sibTrans" cxnId="{A7CFA45A-3116-4693-B515-DF3272E791DE}">
      <dgm:prSet/>
      <dgm:spPr/>
      <dgm:t>
        <a:bodyPr/>
        <a:lstStyle/>
        <a:p>
          <a:endParaRPr lang="en-US"/>
        </a:p>
      </dgm:t>
    </dgm:pt>
    <dgm:pt modelId="{6EA1BFE7-BADB-425C-827D-A636D91F4163}">
      <dgm:prSet phldr="0"/>
      <dgm:spPr/>
      <dgm:t>
        <a:bodyPr/>
        <a:lstStyle/>
        <a:p>
          <a:pPr rtl="0"/>
          <a:r>
            <a:rPr lang="en-US" b="0">
              <a:solidFill>
                <a:schemeClr val="tx2">
                  <a:lumMod val="49000"/>
                </a:schemeClr>
              </a:solidFill>
              <a:latin typeface="Neue Haas Grotesk Text Pro"/>
            </a:rPr>
            <a:t>Korah, Dathan, Abiram and 250 other men started a rebellion against Moses and Aaron</a:t>
          </a:r>
        </a:p>
      </dgm:t>
    </dgm:pt>
    <dgm:pt modelId="{FD2D41E9-F949-4DDB-817C-EE5C25AF77A1}" type="parTrans" cxnId="{2174AFEE-CA1C-4DFE-B2EC-F39C1A117B2A}">
      <dgm:prSet/>
      <dgm:spPr/>
    </dgm:pt>
    <dgm:pt modelId="{E6730D16-294E-44FF-AAD3-A90E04700415}" type="sibTrans" cxnId="{2174AFEE-CA1C-4DFE-B2EC-F39C1A117B2A}">
      <dgm:prSet/>
      <dgm:spPr/>
      <dgm:t>
        <a:bodyPr/>
        <a:lstStyle/>
        <a:p>
          <a:endParaRPr lang="en-US"/>
        </a:p>
      </dgm:t>
    </dgm:pt>
    <dgm:pt modelId="{65D0FCCD-F997-4A1E-9073-169975DC9341}">
      <dgm:prSet phldr="0"/>
      <dgm:spPr/>
      <dgm:t>
        <a:bodyPr/>
        <a:lstStyle/>
        <a:p>
          <a:pPr rtl="0"/>
          <a:r>
            <a:rPr lang="en-US" b="0">
              <a:solidFill>
                <a:schemeClr val="tx2">
                  <a:lumMod val="49000"/>
                </a:schemeClr>
              </a:solidFill>
              <a:latin typeface="Neue Haas Grotesk Text Pro"/>
            </a:rPr>
            <a:t>Moses</a:t>
          </a:r>
          <a:r>
            <a:rPr lang="en-US">
              <a:solidFill>
                <a:schemeClr val="tx2">
                  <a:lumMod val="49000"/>
                </a:schemeClr>
              </a:solidFill>
              <a:latin typeface="Neue Haas Grotesk Text Pro"/>
            </a:rPr>
            <a:t> told them to each bring a censer with coal and incense, and told them that God would show who He chose to lead the Israelites</a:t>
          </a:r>
        </a:p>
      </dgm:t>
    </dgm:pt>
    <dgm:pt modelId="{0792954B-8DE2-44DE-BC2A-4A87ADA35B85}" type="parTrans" cxnId="{C1345290-DC65-4F0D-956F-D3459D42556D}">
      <dgm:prSet/>
      <dgm:spPr/>
    </dgm:pt>
    <dgm:pt modelId="{5F9DE7DF-7F80-40F8-9482-DAF6B47F2385}" type="sibTrans" cxnId="{C1345290-DC65-4F0D-956F-D3459D42556D}">
      <dgm:prSet/>
      <dgm:spPr/>
      <dgm:t>
        <a:bodyPr/>
        <a:lstStyle/>
        <a:p>
          <a:endParaRPr lang="en-US"/>
        </a:p>
      </dgm:t>
    </dgm:pt>
    <dgm:pt modelId="{9F05E847-3E57-40DD-B52F-F321B2667531}">
      <dgm:prSet phldr="0"/>
      <dgm:spPr/>
      <dgm:t>
        <a:bodyPr/>
        <a:lstStyle/>
        <a:p>
          <a:pPr rtl="0"/>
          <a:r>
            <a:rPr lang="en-US">
              <a:solidFill>
                <a:schemeClr val="tx2">
                  <a:lumMod val="49000"/>
                </a:schemeClr>
              </a:solidFill>
              <a:latin typeface="Neue Haas Grotesk Text Pro"/>
            </a:rPr>
            <a:t>The next day they all brought their censers to the tent of meeting</a:t>
          </a:r>
          <a:endParaRPr lang="en-US">
            <a:solidFill>
              <a:schemeClr val="tx2">
                <a:lumMod val="49000"/>
              </a:schemeClr>
            </a:solidFill>
            <a:latin typeface="Aptos Display" panose="020F0302020204030204"/>
          </a:endParaRPr>
        </a:p>
      </dgm:t>
    </dgm:pt>
    <dgm:pt modelId="{9E41ECE0-A258-4FDA-9ADD-18A5A56E0F98}" type="parTrans" cxnId="{BEF31CC4-EAC7-4315-9853-BE9045FC3536}">
      <dgm:prSet/>
      <dgm:spPr/>
    </dgm:pt>
    <dgm:pt modelId="{462EAB4E-C6D2-48BC-821D-EB20066B6D72}" type="sibTrans" cxnId="{BEF31CC4-EAC7-4315-9853-BE9045FC3536}">
      <dgm:prSet/>
      <dgm:spPr/>
      <dgm:t>
        <a:bodyPr/>
        <a:lstStyle/>
        <a:p>
          <a:endParaRPr lang="en-US"/>
        </a:p>
      </dgm:t>
    </dgm:pt>
    <dgm:pt modelId="{120BF07B-C7F9-4CCF-87EC-1AC563D57861}">
      <dgm:prSet phldr="0"/>
      <dgm:spPr/>
      <dgm:t>
        <a:bodyPr/>
        <a:lstStyle/>
        <a:p>
          <a:pPr rtl="0"/>
          <a:r>
            <a:rPr lang="en-US">
              <a:solidFill>
                <a:schemeClr val="tx2">
                  <a:lumMod val="49000"/>
                </a:schemeClr>
              </a:solidFill>
              <a:latin typeface="Neue Haas Grotesk Text Pro"/>
            </a:rPr>
            <a:t>Fire came out from the Lord and consumed the 250 men</a:t>
          </a:r>
        </a:p>
      </dgm:t>
    </dgm:pt>
    <dgm:pt modelId="{3A02D534-27A1-40C6-A80C-B02182F2F0E5}" type="parTrans" cxnId="{8502C00A-1969-4642-9192-DF66ADD708E2}">
      <dgm:prSet/>
      <dgm:spPr/>
    </dgm:pt>
    <dgm:pt modelId="{66C62828-E61C-436C-837F-054A896B9700}" type="sibTrans" cxnId="{8502C00A-1969-4642-9192-DF66ADD708E2}">
      <dgm:prSet/>
      <dgm:spPr/>
      <dgm:t>
        <a:bodyPr/>
        <a:lstStyle/>
        <a:p>
          <a:endParaRPr lang="en-US"/>
        </a:p>
      </dgm:t>
    </dgm:pt>
    <dgm:pt modelId="{7CDD03D1-8CDD-4AF8-A5E9-62061A3B09D2}">
      <dgm:prSet phldr="0"/>
      <dgm:spPr/>
      <dgm:t>
        <a:bodyPr/>
        <a:lstStyle/>
        <a:p>
          <a:pPr rtl="0"/>
          <a:r>
            <a:rPr lang="en-US">
              <a:solidFill>
                <a:schemeClr val="tx2">
                  <a:lumMod val="49000"/>
                </a:schemeClr>
              </a:solidFill>
              <a:latin typeface="Neue Haas Grotesk Text Pro"/>
            </a:rPr>
            <a:t>The people rebelled again</a:t>
          </a:r>
        </a:p>
      </dgm:t>
    </dgm:pt>
    <dgm:pt modelId="{84E14909-037F-4DB2-BE7B-60B35F244CE0}" type="parTrans" cxnId="{BD12DA66-E50C-4DCE-A07C-FA54A7065F55}">
      <dgm:prSet/>
      <dgm:spPr/>
    </dgm:pt>
    <dgm:pt modelId="{ACA93BDA-11BB-4D37-8AE8-165B6C4493A7}" type="sibTrans" cxnId="{BD12DA66-E50C-4DCE-A07C-FA54A7065F55}">
      <dgm:prSet/>
      <dgm:spPr/>
      <dgm:t>
        <a:bodyPr/>
        <a:lstStyle/>
        <a:p>
          <a:endParaRPr lang="en-US"/>
        </a:p>
      </dgm:t>
    </dgm:pt>
    <dgm:pt modelId="{6C086C2C-CCBD-4146-994B-01C9346330CE}">
      <dgm:prSet phldr="0"/>
      <dgm:spPr/>
      <dgm:t>
        <a:bodyPr/>
        <a:lstStyle/>
        <a:p>
          <a:pPr rtl="0"/>
          <a:r>
            <a:rPr lang="en-US">
              <a:solidFill>
                <a:schemeClr val="tx2">
                  <a:lumMod val="49000"/>
                </a:schemeClr>
              </a:solidFill>
              <a:latin typeface="Neue Haas Grotesk Text Pro"/>
            </a:rPr>
            <a:t>The ground opened up and swallowed Korah, Dathan and Abiram along with their families and belongings</a:t>
          </a:r>
        </a:p>
      </dgm:t>
    </dgm:pt>
    <dgm:pt modelId="{4D5BBCA0-4D8C-4CAB-AB5B-753520935786}" type="parTrans" cxnId="{FD8B2B81-AA9E-4444-A038-C752837A70BC}">
      <dgm:prSet/>
      <dgm:spPr/>
    </dgm:pt>
    <dgm:pt modelId="{7E0F6917-D0C7-49D7-BEDF-7E7802029AC7}" type="sibTrans" cxnId="{FD8B2B81-AA9E-4444-A038-C752837A70BC}">
      <dgm:prSet/>
      <dgm:spPr/>
      <dgm:t>
        <a:bodyPr/>
        <a:lstStyle/>
        <a:p>
          <a:endParaRPr lang="en-US"/>
        </a:p>
      </dgm:t>
    </dgm:pt>
    <dgm:pt modelId="{BDF8BEC1-A6D1-442C-9E36-2F52529EAF53}">
      <dgm:prSet phldr="0"/>
      <dgm:spPr/>
      <dgm:t>
        <a:bodyPr/>
        <a:lstStyle/>
        <a:p>
          <a:pPr rtl="0"/>
          <a:r>
            <a:rPr lang="en-US">
              <a:solidFill>
                <a:schemeClr val="tx2">
                  <a:lumMod val="49000"/>
                </a:schemeClr>
              </a:solidFill>
              <a:latin typeface="Neue Haas Grotesk Text Pro"/>
            </a:rPr>
            <a:t>God told them to put a staff from the leader of each tribe, along with Aarons staff in front of the Ark of the Covenant</a:t>
          </a:r>
        </a:p>
      </dgm:t>
    </dgm:pt>
    <dgm:pt modelId="{6816EFDC-9434-4C84-A9B7-09E6ACAF220E}" type="parTrans" cxnId="{A1A186A6-50A8-45B8-8514-4A774CB73020}">
      <dgm:prSet/>
      <dgm:spPr/>
    </dgm:pt>
    <dgm:pt modelId="{DF494E0B-311F-4674-A113-80F980C029B6}" type="sibTrans" cxnId="{A1A186A6-50A8-45B8-8514-4A774CB73020}">
      <dgm:prSet/>
      <dgm:spPr/>
      <dgm:t>
        <a:bodyPr/>
        <a:lstStyle/>
        <a:p>
          <a:endParaRPr lang="en-US"/>
        </a:p>
        <a:p>
          <a:endParaRPr lang="en-US"/>
        </a:p>
      </dgm:t>
    </dgm:pt>
    <dgm:pt modelId="{AFEB2EF3-07A7-4551-9183-C013EB9E2E35}">
      <dgm:prSet phldr="0"/>
      <dgm:spPr/>
      <dgm:t>
        <a:bodyPr/>
        <a:lstStyle/>
        <a:p>
          <a:pPr rtl="0"/>
          <a:r>
            <a:rPr lang="en-US">
              <a:solidFill>
                <a:schemeClr val="tx2">
                  <a:lumMod val="49000"/>
                </a:schemeClr>
              </a:solidFill>
              <a:latin typeface="Neue Haas Grotesk Text Pro"/>
            </a:rPr>
            <a:t>The next day Aarons staff budded, which showed the people that God had chosen Aaron as the chief priest</a:t>
          </a:r>
        </a:p>
      </dgm:t>
    </dgm:pt>
    <dgm:pt modelId="{F1EB50DA-B298-4194-BDF8-8885D6C7604B}" type="parTrans" cxnId="{1913D22E-96BF-4BF7-B7DC-59DB9B7271F7}">
      <dgm:prSet/>
      <dgm:spPr/>
    </dgm:pt>
    <dgm:pt modelId="{4C849DFA-B320-46E6-8CB2-E3A66F1EABC1}" type="sibTrans" cxnId="{1913D22E-96BF-4BF7-B7DC-59DB9B7271F7}">
      <dgm:prSet/>
      <dgm:spPr/>
    </dgm:pt>
    <dgm:pt modelId="{1F287F97-AF80-49DF-9E63-C576D763C18D}" type="pres">
      <dgm:prSet presAssocID="{D6DA319E-FD78-4563-9C6B-9DD708A5BDE4}" presName="Name0" presStyleCnt="0">
        <dgm:presLayoutVars>
          <dgm:dir/>
          <dgm:resizeHandles val="exact"/>
        </dgm:presLayoutVars>
      </dgm:prSet>
      <dgm:spPr/>
    </dgm:pt>
    <dgm:pt modelId="{B99ECAFE-BD3C-400D-99EA-71D57609D60E}" type="pres">
      <dgm:prSet presAssocID="{DD107D31-40EC-48A6-942B-DF63DD56A625}" presName="node" presStyleLbl="node1" presStyleIdx="0" presStyleCnt="9">
        <dgm:presLayoutVars>
          <dgm:bulletEnabled val="1"/>
        </dgm:presLayoutVars>
      </dgm:prSet>
      <dgm:spPr/>
    </dgm:pt>
    <dgm:pt modelId="{ADB90FC3-4D40-4875-833B-743C034E7D97}" type="pres">
      <dgm:prSet presAssocID="{E7293F43-0791-43E0-81A8-6CDFD4AC0E5A}" presName="sibTrans" presStyleLbl="sibTrans1D1" presStyleIdx="0" presStyleCnt="8"/>
      <dgm:spPr/>
    </dgm:pt>
    <dgm:pt modelId="{2A09F053-C231-4A3C-87F8-61B325D863ED}" type="pres">
      <dgm:prSet presAssocID="{E7293F43-0791-43E0-81A8-6CDFD4AC0E5A}" presName="connectorText" presStyleLbl="sibTrans1D1" presStyleIdx="0" presStyleCnt="8"/>
      <dgm:spPr/>
    </dgm:pt>
    <dgm:pt modelId="{53DF6F47-259E-4EFB-AB61-6517CD41E6E6}" type="pres">
      <dgm:prSet presAssocID="{6EA1BFE7-BADB-425C-827D-A636D91F4163}" presName="node" presStyleLbl="node1" presStyleIdx="1" presStyleCnt="9">
        <dgm:presLayoutVars>
          <dgm:bulletEnabled val="1"/>
        </dgm:presLayoutVars>
      </dgm:prSet>
      <dgm:spPr/>
    </dgm:pt>
    <dgm:pt modelId="{02E36ED6-4B79-4FBA-8ABC-43E04340C3AB}" type="pres">
      <dgm:prSet presAssocID="{E6730D16-294E-44FF-AAD3-A90E04700415}" presName="sibTrans" presStyleLbl="sibTrans1D1" presStyleIdx="1" presStyleCnt="8"/>
      <dgm:spPr/>
    </dgm:pt>
    <dgm:pt modelId="{97E4AA40-4FA3-4D77-8218-66801F7503F9}" type="pres">
      <dgm:prSet presAssocID="{E6730D16-294E-44FF-AAD3-A90E04700415}" presName="connectorText" presStyleLbl="sibTrans1D1" presStyleIdx="1" presStyleCnt="8"/>
      <dgm:spPr/>
    </dgm:pt>
    <dgm:pt modelId="{8A092CE6-958A-4089-883F-01957D18C0AF}" type="pres">
      <dgm:prSet presAssocID="{65D0FCCD-F997-4A1E-9073-169975DC9341}" presName="node" presStyleLbl="node1" presStyleIdx="2" presStyleCnt="9">
        <dgm:presLayoutVars>
          <dgm:bulletEnabled val="1"/>
        </dgm:presLayoutVars>
      </dgm:prSet>
      <dgm:spPr/>
    </dgm:pt>
    <dgm:pt modelId="{03ADBE4E-194E-454A-B2AB-77D9A682EFEB}" type="pres">
      <dgm:prSet presAssocID="{5F9DE7DF-7F80-40F8-9482-DAF6B47F2385}" presName="sibTrans" presStyleLbl="sibTrans1D1" presStyleIdx="2" presStyleCnt="8"/>
      <dgm:spPr/>
    </dgm:pt>
    <dgm:pt modelId="{837F76D3-74CD-400F-8B63-BBC546934B79}" type="pres">
      <dgm:prSet presAssocID="{5F9DE7DF-7F80-40F8-9482-DAF6B47F2385}" presName="connectorText" presStyleLbl="sibTrans1D1" presStyleIdx="2" presStyleCnt="8"/>
      <dgm:spPr/>
    </dgm:pt>
    <dgm:pt modelId="{5BC54D3A-2E02-4C21-AE7A-C5FAC70B2B96}" type="pres">
      <dgm:prSet presAssocID="{9F05E847-3E57-40DD-B52F-F321B2667531}" presName="node" presStyleLbl="node1" presStyleIdx="3" presStyleCnt="9">
        <dgm:presLayoutVars>
          <dgm:bulletEnabled val="1"/>
        </dgm:presLayoutVars>
      </dgm:prSet>
      <dgm:spPr/>
    </dgm:pt>
    <dgm:pt modelId="{8E993352-C0C0-402E-9275-94F850F3A461}" type="pres">
      <dgm:prSet presAssocID="{462EAB4E-C6D2-48BC-821D-EB20066B6D72}" presName="sibTrans" presStyleLbl="sibTrans1D1" presStyleIdx="3" presStyleCnt="8"/>
      <dgm:spPr/>
    </dgm:pt>
    <dgm:pt modelId="{9CF604CF-3C18-4C52-BA26-3DD7F0F87E26}" type="pres">
      <dgm:prSet presAssocID="{462EAB4E-C6D2-48BC-821D-EB20066B6D72}" presName="connectorText" presStyleLbl="sibTrans1D1" presStyleIdx="3" presStyleCnt="8"/>
      <dgm:spPr/>
    </dgm:pt>
    <dgm:pt modelId="{AD32CD98-6DC1-41DA-BE5A-30966742ECFD}" type="pres">
      <dgm:prSet presAssocID="{6C086C2C-CCBD-4146-994B-01C9346330CE}" presName="node" presStyleLbl="node1" presStyleIdx="4" presStyleCnt="9">
        <dgm:presLayoutVars>
          <dgm:bulletEnabled val="1"/>
        </dgm:presLayoutVars>
      </dgm:prSet>
      <dgm:spPr/>
    </dgm:pt>
    <dgm:pt modelId="{22C0E3A8-FC56-4EB3-BD24-BBDA024AD22D}" type="pres">
      <dgm:prSet presAssocID="{7E0F6917-D0C7-49D7-BEDF-7E7802029AC7}" presName="sibTrans" presStyleLbl="sibTrans1D1" presStyleIdx="4" presStyleCnt="8"/>
      <dgm:spPr/>
    </dgm:pt>
    <dgm:pt modelId="{B703D813-5D4D-4A05-BDDB-3D4640A4D3BF}" type="pres">
      <dgm:prSet presAssocID="{7E0F6917-D0C7-49D7-BEDF-7E7802029AC7}" presName="connectorText" presStyleLbl="sibTrans1D1" presStyleIdx="4" presStyleCnt="8"/>
      <dgm:spPr/>
    </dgm:pt>
    <dgm:pt modelId="{3EF3FC37-6CED-4BC9-8D58-FA3069AAB476}" type="pres">
      <dgm:prSet presAssocID="{120BF07B-C7F9-4CCF-87EC-1AC563D57861}" presName="node" presStyleLbl="node1" presStyleIdx="5" presStyleCnt="9">
        <dgm:presLayoutVars>
          <dgm:bulletEnabled val="1"/>
        </dgm:presLayoutVars>
      </dgm:prSet>
      <dgm:spPr/>
    </dgm:pt>
    <dgm:pt modelId="{0B61F3F4-9A22-4FFE-BF2D-D114017F66BB}" type="pres">
      <dgm:prSet presAssocID="{66C62828-E61C-436C-837F-054A896B9700}" presName="sibTrans" presStyleLbl="sibTrans1D1" presStyleIdx="5" presStyleCnt="8"/>
      <dgm:spPr/>
    </dgm:pt>
    <dgm:pt modelId="{DB228DFC-AFFE-4E86-830E-D964F4C60CE8}" type="pres">
      <dgm:prSet presAssocID="{66C62828-E61C-436C-837F-054A896B9700}" presName="connectorText" presStyleLbl="sibTrans1D1" presStyleIdx="5" presStyleCnt="8"/>
      <dgm:spPr/>
    </dgm:pt>
    <dgm:pt modelId="{0892F5F4-1233-4614-A458-8E8695D5FAD9}" type="pres">
      <dgm:prSet presAssocID="{7CDD03D1-8CDD-4AF8-A5E9-62061A3B09D2}" presName="node" presStyleLbl="node1" presStyleIdx="6" presStyleCnt="9">
        <dgm:presLayoutVars>
          <dgm:bulletEnabled val="1"/>
        </dgm:presLayoutVars>
      </dgm:prSet>
      <dgm:spPr/>
    </dgm:pt>
    <dgm:pt modelId="{16989715-FA3E-468A-827D-8113C8488A3A}" type="pres">
      <dgm:prSet presAssocID="{ACA93BDA-11BB-4D37-8AE8-165B6C4493A7}" presName="sibTrans" presStyleLbl="sibTrans1D1" presStyleIdx="6" presStyleCnt="8"/>
      <dgm:spPr/>
    </dgm:pt>
    <dgm:pt modelId="{917E0506-3871-4C9F-A0C9-A4113637CA4A}" type="pres">
      <dgm:prSet presAssocID="{ACA93BDA-11BB-4D37-8AE8-165B6C4493A7}" presName="connectorText" presStyleLbl="sibTrans1D1" presStyleIdx="6" presStyleCnt="8"/>
      <dgm:spPr/>
    </dgm:pt>
    <dgm:pt modelId="{ED7E7362-0868-499F-8918-491261BF6490}" type="pres">
      <dgm:prSet presAssocID="{BDF8BEC1-A6D1-442C-9E36-2F52529EAF53}" presName="node" presStyleLbl="node1" presStyleIdx="7" presStyleCnt="9">
        <dgm:presLayoutVars>
          <dgm:bulletEnabled val="1"/>
        </dgm:presLayoutVars>
      </dgm:prSet>
      <dgm:spPr/>
    </dgm:pt>
    <dgm:pt modelId="{028ED50D-0FE5-40A7-96BF-EDF64276E802}" type="pres">
      <dgm:prSet presAssocID="{DF494E0B-311F-4674-A113-80F980C029B6}" presName="sibTrans" presStyleLbl="sibTrans1D1" presStyleIdx="7" presStyleCnt="8"/>
      <dgm:spPr/>
    </dgm:pt>
    <dgm:pt modelId="{90E19F49-EACE-48A3-8974-078F4ACA6B08}" type="pres">
      <dgm:prSet presAssocID="{DF494E0B-311F-4674-A113-80F980C029B6}" presName="connectorText" presStyleLbl="sibTrans1D1" presStyleIdx="7" presStyleCnt="8"/>
      <dgm:spPr/>
    </dgm:pt>
    <dgm:pt modelId="{847EAF9D-F57A-4958-B23B-8742759E05B4}" type="pres">
      <dgm:prSet presAssocID="{AFEB2EF3-07A7-4551-9183-C013EB9E2E35}" presName="node" presStyleLbl="node1" presStyleIdx="8" presStyleCnt="9">
        <dgm:presLayoutVars>
          <dgm:bulletEnabled val="1"/>
        </dgm:presLayoutVars>
      </dgm:prSet>
      <dgm:spPr/>
    </dgm:pt>
  </dgm:ptLst>
  <dgm:cxnLst>
    <dgm:cxn modelId="{B970500A-B315-4DD3-81BD-43F85552C429}" type="presOf" srcId="{ACA93BDA-11BB-4D37-8AE8-165B6C4493A7}" destId="{917E0506-3871-4C9F-A0C9-A4113637CA4A}" srcOrd="1" destOrd="0" presId="urn:microsoft.com/office/officeart/2016/7/layout/RepeatingBendingProcessNew"/>
    <dgm:cxn modelId="{8502C00A-1969-4642-9192-DF66ADD708E2}" srcId="{D6DA319E-FD78-4563-9C6B-9DD708A5BDE4}" destId="{120BF07B-C7F9-4CCF-87EC-1AC563D57861}" srcOrd="5" destOrd="0" parTransId="{3A02D534-27A1-40C6-A80C-B02182F2F0E5}" sibTransId="{66C62828-E61C-436C-837F-054A896B9700}"/>
    <dgm:cxn modelId="{34BD1A0D-DD3C-4630-8BB7-38F3B35187D3}" type="presOf" srcId="{6EA1BFE7-BADB-425C-827D-A636D91F4163}" destId="{53DF6F47-259E-4EFB-AB61-6517CD41E6E6}" srcOrd="0" destOrd="0" presId="urn:microsoft.com/office/officeart/2016/7/layout/RepeatingBendingProcessNew"/>
    <dgm:cxn modelId="{7BF2FD16-22AC-4982-8CBB-7F69D1BF97F8}" type="presOf" srcId="{66C62828-E61C-436C-837F-054A896B9700}" destId="{DB228DFC-AFFE-4E86-830E-D964F4C60CE8}" srcOrd="1" destOrd="0" presId="urn:microsoft.com/office/officeart/2016/7/layout/RepeatingBendingProcessNew"/>
    <dgm:cxn modelId="{6D227F20-8E05-41B0-8390-37C6B52D934E}" type="presOf" srcId="{9F05E847-3E57-40DD-B52F-F321B2667531}" destId="{5BC54D3A-2E02-4C21-AE7A-C5FAC70B2B96}" srcOrd="0" destOrd="0" presId="urn:microsoft.com/office/officeart/2016/7/layout/RepeatingBendingProcessNew"/>
    <dgm:cxn modelId="{66DE762D-827F-41AC-A58B-C2A3C281D296}" type="presOf" srcId="{5F9DE7DF-7F80-40F8-9482-DAF6B47F2385}" destId="{03ADBE4E-194E-454A-B2AB-77D9A682EFEB}" srcOrd="0" destOrd="0" presId="urn:microsoft.com/office/officeart/2016/7/layout/RepeatingBendingProcessNew"/>
    <dgm:cxn modelId="{1913D22E-96BF-4BF7-B7DC-59DB9B7271F7}" srcId="{D6DA319E-FD78-4563-9C6B-9DD708A5BDE4}" destId="{AFEB2EF3-07A7-4551-9183-C013EB9E2E35}" srcOrd="8" destOrd="0" parTransId="{F1EB50DA-B298-4194-BDF8-8885D6C7604B}" sibTransId="{4C849DFA-B320-46E6-8CB2-E3A66F1EABC1}"/>
    <dgm:cxn modelId="{B5C75630-E741-468E-9FFD-EBE1D64CE04B}" type="presOf" srcId="{7E0F6917-D0C7-49D7-BEDF-7E7802029AC7}" destId="{22C0E3A8-FC56-4EB3-BD24-BBDA024AD22D}" srcOrd="0" destOrd="0" presId="urn:microsoft.com/office/officeart/2016/7/layout/RepeatingBendingProcessNew"/>
    <dgm:cxn modelId="{056FC33C-B113-42E4-B801-04AD6ECD44E6}" type="presOf" srcId="{AFEB2EF3-07A7-4551-9183-C013EB9E2E35}" destId="{847EAF9D-F57A-4958-B23B-8742759E05B4}" srcOrd="0" destOrd="0" presId="urn:microsoft.com/office/officeart/2016/7/layout/RepeatingBendingProcessNew"/>
    <dgm:cxn modelId="{F6C2E03C-D03E-4D60-A32F-A514A8DA554D}" type="presOf" srcId="{DF494E0B-311F-4674-A113-80F980C029B6}" destId="{028ED50D-0FE5-40A7-96BF-EDF64276E802}" srcOrd="0" destOrd="0" presId="urn:microsoft.com/office/officeart/2016/7/layout/RepeatingBendingProcessNew"/>
    <dgm:cxn modelId="{BD12DA66-E50C-4DCE-A07C-FA54A7065F55}" srcId="{D6DA319E-FD78-4563-9C6B-9DD708A5BDE4}" destId="{7CDD03D1-8CDD-4AF8-A5E9-62061A3B09D2}" srcOrd="6" destOrd="0" parTransId="{84E14909-037F-4DB2-BE7B-60B35F244CE0}" sibTransId="{ACA93BDA-11BB-4D37-8AE8-165B6C4493A7}"/>
    <dgm:cxn modelId="{BC60336B-2E48-4934-B85F-949FBF36E5FE}" type="presOf" srcId="{BDF8BEC1-A6D1-442C-9E36-2F52529EAF53}" destId="{ED7E7362-0868-499F-8918-491261BF6490}" srcOrd="0" destOrd="0" presId="urn:microsoft.com/office/officeart/2016/7/layout/RepeatingBendingProcessNew"/>
    <dgm:cxn modelId="{26AB0452-CDC0-428C-9B57-3CCDDE60C364}" type="presOf" srcId="{E6730D16-294E-44FF-AAD3-A90E04700415}" destId="{97E4AA40-4FA3-4D77-8218-66801F7503F9}" srcOrd="1" destOrd="0" presId="urn:microsoft.com/office/officeart/2016/7/layout/RepeatingBendingProcessNew"/>
    <dgm:cxn modelId="{A7CFA45A-3116-4693-B515-DF3272E791DE}" srcId="{D6DA319E-FD78-4563-9C6B-9DD708A5BDE4}" destId="{DD107D31-40EC-48A6-942B-DF63DD56A625}" srcOrd="0" destOrd="0" parTransId="{0D5881D9-4273-4AA5-94C7-D5FE4FCA0686}" sibTransId="{E7293F43-0791-43E0-81A8-6CDFD4AC0E5A}"/>
    <dgm:cxn modelId="{86970281-EBBC-4ECB-BCBF-2F5EE7AD9C92}" type="presOf" srcId="{7E0F6917-D0C7-49D7-BEDF-7E7802029AC7}" destId="{B703D813-5D4D-4A05-BDDB-3D4640A4D3BF}" srcOrd="1" destOrd="0" presId="urn:microsoft.com/office/officeart/2016/7/layout/RepeatingBendingProcessNew"/>
    <dgm:cxn modelId="{FD8B2B81-AA9E-4444-A038-C752837A70BC}" srcId="{D6DA319E-FD78-4563-9C6B-9DD708A5BDE4}" destId="{6C086C2C-CCBD-4146-994B-01C9346330CE}" srcOrd="4" destOrd="0" parTransId="{4D5BBCA0-4D8C-4CAB-AB5B-753520935786}" sibTransId="{7E0F6917-D0C7-49D7-BEDF-7E7802029AC7}"/>
    <dgm:cxn modelId="{C1345290-DC65-4F0D-956F-D3459D42556D}" srcId="{D6DA319E-FD78-4563-9C6B-9DD708A5BDE4}" destId="{65D0FCCD-F997-4A1E-9073-169975DC9341}" srcOrd="2" destOrd="0" parTransId="{0792954B-8DE2-44DE-BC2A-4A87ADA35B85}" sibTransId="{5F9DE7DF-7F80-40F8-9482-DAF6B47F2385}"/>
    <dgm:cxn modelId="{187AB79B-7207-4078-861D-8F50B684C168}" type="presOf" srcId="{462EAB4E-C6D2-48BC-821D-EB20066B6D72}" destId="{8E993352-C0C0-402E-9275-94F850F3A461}" srcOrd="0" destOrd="0" presId="urn:microsoft.com/office/officeart/2016/7/layout/RepeatingBendingProcessNew"/>
    <dgm:cxn modelId="{F508E89D-6FE7-4091-8FEE-7EE04600F38E}" type="presOf" srcId="{D6DA319E-FD78-4563-9C6B-9DD708A5BDE4}" destId="{1F287F97-AF80-49DF-9E63-C576D763C18D}" srcOrd="0" destOrd="0" presId="urn:microsoft.com/office/officeart/2016/7/layout/RepeatingBendingProcessNew"/>
    <dgm:cxn modelId="{9D44A09F-FB48-41E8-944B-74487BD01C51}" type="presOf" srcId="{E7293F43-0791-43E0-81A8-6CDFD4AC0E5A}" destId="{2A09F053-C231-4A3C-87F8-61B325D863ED}" srcOrd="1" destOrd="0" presId="urn:microsoft.com/office/officeart/2016/7/layout/RepeatingBendingProcessNew"/>
    <dgm:cxn modelId="{A1A186A6-50A8-45B8-8514-4A774CB73020}" srcId="{D6DA319E-FD78-4563-9C6B-9DD708A5BDE4}" destId="{BDF8BEC1-A6D1-442C-9E36-2F52529EAF53}" srcOrd="7" destOrd="0" parTransId="{6816EFDC-9434-4C84-A9B7-09E6ACAF220E}" sibTransId="{DF494E0B-311F-4674-A113-80F980C029B6}"/>
    <dgm:cxn modelId="{3B3ED6A6-5C69-48B3-BC3D-C898638CFDDE}" type="presOf" srcId="{DF494E0B-311F-4674-A113-80F980C029B6}" destId="{90E19F49-EACE-48A3-8974-078F4ACA6B08}" srcOrd="1" destOrd="0" presId="urn:microsoft.com/office/officeart/2016/7/layout/RepeatingBendingProcessNew"/>
    <dgm:cxn modelId="{1E5868AA-3ACD-47CE-A3A8-4D1BC1E6C065}" type="presOf" srcId="{DD107D31-40EC-48A6-942B-DF63DD56A625}" destId="{B99ECAFE-BD3C-400D-99EA-71D57609D60E}" srcOrd="0" destOrd="0" presId="urn:microsoft.com/office/officeart/2016/7/layout/RepeatingBendingProcessNew"/>
    <dgm:cxn modelId="{4FED96AA-2C5B-48C6-B405-8CFB214DB6C7}" type="presOf" srcId="{120BF07B-C7F9-4CCF-87EC-1AC563D57861}" destId="{3EF3FC37-6CED-4BC9-8D58-FA3069AAB476}" srcOrd="0" destOrd="0" presId="urn:microsoft.com/office/officeart/2016/7/layout/RepeatingBendingProcessNew"/>
    <dgm:cxn modelId="{0BCBE0AB-E0F9-438E-B6B4-90DB0F7669E7}" type="presOf" srcId="{E6730D16-294E-44FF-AAD3-A90E04700415}" destId="{02E36ED6-4B79-4FBA-8ABC-43E04340C3AB}" srcOrd="0" destOrd="0" presId="urn:microsoft.com/office/officeart/2016/7/layout/RepeatingBendingProcessNew"/>
    <dgm:cxn modelId="{CAB0D6BF-F4FA-44BD-96D7-196E2153EB0B}" type="presOf" srcId="{7CDD03D1-8CDD-4AF8-A5E9-62061A3B09D2}" destId="{0892F5F4-1233-4614-A458-8E8695D5FAD9}" srcOrd="0" destOrd="0" presId="urn:microsoft.com/office/officeart/2016/7/layout/RepeatingBendingProcessNew"/>
    <dgm:cxn modelId="{BEF31CC4-EAC7-4315-9853-BE9045FC3536}" srcId="{D6DA319E-FD78-4563-9C6B-9DD708A5BDE4}" destId="{9F05E847-3E57-40DD-B52F-F321B2667531}" srcOrd="3" destOrd="0" parTransId="{9E41ECE0-A258-4FDA-9ADD-18A5A56E0F98}" sibTransId="{462EAB4E-C6D2-48BC-821D-EB20066B6D72}"/>
    <dgm:cxn modelId="{C227A0C4-EFF8-4343-8E4A-A7E6639243A4}" type="presOf" srcId="{65D0FCCD-F997-4A1E-9073-169975DC9341}" destId="{8A092CE6-958A-4089-883F-01957D18C0AF}" srcOrd="0" destOrd="0" presId="urn:microsoft.com/office/officeart/2016/7/layout/RepeatingBendingProcessNew"/>
    <dgm:cxn modelId="{399FCCC5-E951-4048-BCEA-BF80A0826DF9}" type="presOf" srcId="{ACA93BDA-11BB-4D37-8AE8-165B6C4493A7}" destId="{16989715-FA3E-468A-827D-8113C8488A3A}" srcOrd="0" destOrd="0" presId="urn:microsoft.com/office/officeart/2016/7/layout/RepeatingBendingProcessNew"/>
    <dgm:cxn modelId="{2B7FA4CB-D398-426D-9A82-8A5722E31AE5}" type="presOf" srcId="{E7293F43-0791-43E0-81A8-6CDFD4AC0E5A}" destId="{ADB90FC3-4D40-4875-833B-743C034E7D97}" srcOrd="0" destOrd="0" presId="urn:microsoft.com/office/officeart/2016/7/layout/RepeatingBendingProcessNew"/>
    <dgm:cxn modelId="{D8F116DE-ED65-4EF9-A48F-B6ED9D13FC64}" type="presOf" srcId="{5F9DE7DF-7F80-40F8-9482-DAF6B47F2385}" destId="{837F76D3-74CD-400F-8B63-BBC546934B79}" srcOrd="1" destOrd="0" presId="urn:microsoft.com/office/officeart/2016/7/layout/RepeatingBendingProcessNew"/>
    <dgm:cxn modelId="{2174AFEE-CA1C-4DFE-B2EC-F39C1A117B2A}" srcId="{D6DA319E-FD78-4563-9C6B-9DD708A5BDE4}" destId="{6EA1BFE7-BADB-425C-827D-A636D91F4163}" srcOrd="1" destOrd="0" parTransId="{FD2D41E9-F949-4DDB-817C-EE5C25AF77A1}" sibTransId="{E6730D16-294E-44FF-AAD3-A90E04700415}"/>
    <dgm:cxn modelId="{536819F0-408E-4B67-84D3-DAD3CD74C986}" type="presOf" srcId="{6C086C2C-CCBD-4146-994B-01C9346330CE}" destId="{AD32CD98-6DC1-41DA-BE5A-30966742ECFD}" srcOrd="0" destOrd="0" presId="urn:microsoft.com/office/officeart/2016/7/layout/RepeatingBendingProcessNew"/>
    <dgm:cxn modelId="{FA0B33F7-1CB4-4EFF-B172-2B05EF51722C}" type="presOf" srcId="{66C62828-E61C-436C-837F-054A896B9700}" destId="{0B61F3F4-9A22-4FFE-BF2D-D114017F66BB}" srcOrd="0" destOrd="0" presId="urn:microsoft.com/office/officeart/2016/7/layout/RepeatingBendingProcessNew"/>
    <dgm:cxn modelId="{4B090BFE-618E-48B5-859B-82C869435B7C}" type="presOf" srcId="{462EAB4E-C6D2-48BC-821D-EB20066B6D72}" destId="{9CF604CF-3C18-4C52-BA26-3DD7F0F87E26}" srcOrd="1" destOrd="0" presId="urn:microsoft.com/office/officeart/2016/7/layout/RepeatingBendingProcessNew"/>
    <dgm:cxn modelId="{966D6E2A-4204-499D-950D-2911A2D48B10}" type="presParOf" srcId="{1F287F97-AF80-49DF-9E63-C576D763C18D}" destId="{B99ECAFE-BD3C-400D-99EA-71D57609D60E}" srcOrd="0" destOrd="0" presId="urn:microsoft.com/office/officeart/2016/7/layout/RepeatingBendingProcessNew"/>
    <dgm:cxn modelId="{D22C44D1-3042-4A66-9F5D-ED0FE6DB1ACF}" type="presParOf" srcId="{1F287F97-AF80-49DF-9E63-C576D763C18D}" destId="{ADB90FC3-4D40-4875-833B-743C034E7D97}" srcOrd="1" destOrd="0" presId="urn:microsoft.com/office/officeart/2016/7/layout/RepeatingBendingProcessNew"/>
    <dgm:cxn modelId="{F51D27EA-9621-49DA-B68E-F596F30A0B6F}" type="presParOf" srcId="{ADB90FC3-4D40-4875-833B-743C034E7D97}" destId="{2A09F053-C231-4A3C-87F8-61B325D863ED}" srcOrd="0" destOrd="0" presId="urn:microsoft.com/office/officeart/2016/7/layout/RepeatingBendingProcessNew"/>
    <dgm:cxn modelId="{541B504E-7962-4CF9-90EC-F26A57EF20B9}" type="presParOf" srcId="{1F287F97-AF80-49DF-9E63-C576D763C18D}" destId="{53DF6F47-259E-4EFB-AB61-6517CD41E6E6}" srcOrd="2" destOrd="0" presId="urn:microsoft.com/office/officeart/2016/7/layout/RepeatingBendingProcessNew"/>
    <dgm:cxn modelId="{8F86D72F-2E45-45C7-8C91-87313F6777E5}" type="presParOf" srcId="{1F287F97-AF80-49DF-9E63-C576D763C18D}" destId="{02E36ED6-4B79-4FBA-8ABC-43E04340C3AB}" srcOrd="3" destOrd="0" presId="urn:microsoft.com/office/officeart/2016/7/layout/RepeatingBendingProcessNew"/>
    <dgm:cxn modelId="{B60F223F-7EB5-4556-A4C0-9704D5657DB0}" type="presParOf" srcId="{02E36ED6-4B79-4FBA-8ABC-43E04340C3AB}" destId="{97E4AA40-4FA3-4D77-8218-66801F7503F9}" srcOrd="0" destOrd="0" presId="urn:microsoft.com/office/officeart/2016/7/layout/RepeatingBendingProcessNew"/>
    <dgm:cxn modelId="{545C3A5B-55AD-4D05-8176-405D7F89193A}" type="presParOf" srcId="{1F287F97-AF80-49DF-9E63-C576D763C18D}" destId="{8A092CE6-958A-4089-883F-01957D18C0AF}" srcOrd="4" destOrd="0" presId="urn:microsoft.com/office/officeart/2016/7/layout/RepeatingBendingProcessNew"/>
    <dgm:cxn modelId="{C7873450-5065-49F3-BD0B-7C7D2FD62F54}" type="presParOf" srcId="{1F287F97-AF80-49DF-9E63-C576D763C18D}" destId="{03ADBE4E-194E-454A-B2AB-77D9A682EFEB}" srcOrd="5" destOrd="0" presId="urn:microsoft.com/office/officeart/2016/7/layout/RepeatingBendingProcessNew"/>
    <dgm:cxn modelId="{8A44FC9E-B4AA-491D-B94F-0411756B5467}" type="presParOf" srcId="{03ADBE4E-194E-454A-B2AB-77D9A682EFEB}" destId="{837F76D3-74CD-400F-8B63-BBC546934B79}" srcOrd="0" destOrd="0" presId="urn:microsoft.com/office/officeart/2016/7/layout/RepeatingBendingProcessNew"/>
    <dgm:cxn modelId="{9CCF0601-CAA9-4643-BE7B-1D3A90FBB3F0}" type="presParOf" srcId="{1F287F97-AF80-49DF-9E63-C576D763C18D}" destId="{5BC54D3A-2E02-4C21-AE7A-C5FAC70B2B96}" srcOrd="6" destOrd="0" presId="urn:microsoft.com/office/officeart/2016/7/layout/RepeatingBendingProcessNew"/>
    <dgm:cxn modelId="{2E6748CE-3105-4175-865D-2A642DBF61FD}" type="presParOf" srcId="{1F287F97-AF80-49DF-9E63-C576D763C18D}" destId="{8E993352-C0C0-402E-9275-94F850F3A461}" srcOrd="7" destOrd="0" presId="urn:microsoft.com/office/officeart/2016/7/layout/RepeatingBendingProcessNew"/>
    <dgm:cxn modelId="{066EA6A4-FAE9-4111-B5F5-9D5130FB1351}" type="presParOf" srcId="{8E993352-C0C0-402E-9275-94F850F3A461}" destId="{9CF604CF-3C18-4C52-BA26-3DD7F0F87E26}" srcOrd="0" destOrd="0" presId="urn:microsoft.com/office/officeart/2016/7/layout/RepeatingBendingProcessNew"/>
    <dgm:cxn modelId="{066AD0C0-A312-40A7-8456-5E491A98BE1B}" type="presParOf" srcId="{1F287F97-AF80-49DF-9E63-C576D763C18D}" destId="{AD32CD98-6DC1-41DA-BE5A-30966742ECFD}" srcOrd="8" destOrd="0" presId="urn:microsoft.com/office/officeart/2016/7/layout/RepeatingBendingProcessNew"/>
    <dgm:cxn modelId="{10342ABA-86E1-4527-BFBE-5C1BABC3D7C0}" type="presParOf" srcId="{1F287F97-AF80-49DF-9E63-C576D763C18D}" destId="{22C0E3A8-FC56-4EB3-BD24-BBDA024AD22D}" srcOrd="9" destOrd="0" presId="urn:microsoft.com/office/officeart/2016/7/layout/RepeatingBendingProcessNew"/>
    <dgm:cxn modelId="{A7BF502E-265F-47B2-9FE0-57ED74433E68}" type="presParOf" srcId="{22C0E3A8-FC56-4EB3-BD24-BBDA024AD22D}" destId="{B703D813-5D4D-4A05-BDDB-3D4640A4D3BF}" srcOrd="0" destOrd="0" presId="urn:microsoft.com/office/officeart/2016/7/layout/RepeatingBendingProcessNew"/>
    <dgm:cxn modelId="{386452F2-0862-44A0-8544-80C03DE88C63}" type="presParOf" srcId="{1F287F97-AF80-49DF-9E63-C576D763C18D}" destId="{3EF3FC37-6CED-4BC9-8D58-FA3069AAB476}" srcOrd="10" destOrd="0" presId="urn:microsoft.com/office/officeart/2016/7/layout/RepeatingBendingProcessNew"/>
    <dgm:cxn modelId="{68A62609-F76F-49F0-AB91-1AFA4C22CA0F}" type="presParOf" srcId="{1F287F97-AF80-49DF-9E63-C576D763C18D}" destId="{0B61F3F4-9A22-4FFE-BF2D-D114017F66BB}" srcOrd="11" destOrd="0" presId="urn:microsoft.com/office/officeart/2016/7/layout/RepeatingBendingProcessNew"/>
    <dgm:cxn modelId="{442D20CB-5F96-41AF-9C0E-97EE01BB7579}" type="presParOf" srcId="{0B61F3F4-9A22-4FFE-BF2D-D114017F66BB}" destId="{DB228DFC-AFFE-4E86-830E-D964F4C60CE8}" srcOrd="0" destOrd="0" presId="urn:microsoft.com/office/officeart/2016/7/layout/RepeatingBendingProcessNew"/>
    <dgm:cxn modelId="{4BF68E84-B53D-4923-9FD1-31419D0C1961}" type="presParOf" srcId="{1F287F97-AF80-49DF-9E63-C576D763C18D}" destId="{0892F5F4-1233-4614-A458-8E8695D5FAD9}" srcOrd="12" destOrd="0" presId="urn:microsoft.com/office/officeart/2016/7/layout/RepeatingBendingProcessNew"/>
    <dgm:cxn modelId="{A55ECAD7-53A4-497F-9020-3D5FDA0F0677}" type="presParOf" srcId="{1F287F97-AF80-49DF-9E63-C576D763C18D}" destId="{16989715-FA3E-468A-827D-8113C8488A3A}" srcOrd="13" destOrd="0" presId="urn:microsoft.com/office/officeart/2016/7/layout/RepeatingBendingProcessNew"/>
    <dgm:cxn modelId="{58A783AB-B9AD-4A24-A863-8C09FAE23E5B}" type="presParOf" srcId="{16989715-FA3E-468A-827D-8113C8488A3A}" destId="{917E0506-3871-4C9F-A0C9-A4113637CA4A}" srcOrd="0" destOrd="0" presId="urn:microsoft.com/office/officeart/2016/7/layout/RepeatingBendingProcessNew"/>
    <dgm:cxn modelId="{774E4DD2-7A46-4919-AD06-380E525BFF1D}" type="presParOf" srcId="{1F287F97-AF80-49DF-9E63-C576D763C18D}" destId="{ED7E7362-0868-499F-8918-491261BF6490}" srcOrd="14" destOrd="0" presId="urn:microsoft.com/office/officeart/2016/7/layout/RepeatingBendingProcessNew"/>
    <dgm:cxn modelId="{829D4745-C477-49D4-9F8F-8C0EFE01AB4D}" type="presParOf" srcId="{1F287F97-AF80-49DF-9E63-C576D763C18D}" destId="{028ED50D-0FE5-40A7-96BF-EDF64276E802}" srcOrd="15" destOrd="0" presId="urn:microsoft.com/office/officeart/2016/7/layout/RepeatingBendingProcessNew"/>
    <dgm:cxn modelId="{2F6B34FC-AC5E-4EBB-9916-9C6275D0C830}" type="presParOf" srcId="{028ED50D-0FE5-40A7-96BF-EDF64276E802}" destId="{90E19F49-EACE-48A3-8974-078F4ACA6B08}" srcOrd="0" destOrd="0" presId="urn:microsoft.com/office/officeart/2016/7/layout/RepeatingBendingProcessNew"/>
    <dgm:cxn modelId="{C0166DAA-4B9B-4AC9-BAED-9FD621556C87}" type="presParOf" srcId="{1F287F97-AF80-49DF-9E63-C576D763C18D}" destId="{847EAF9D-F57A-4958-B23B-8742759E05B4}" srcOrd="1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554C5-5D44-435B-A573-F0683E1040B5}" type="doc">
      <dgm:prSet loTypeId="urn:microsoft.com/office/officeart/2017/3/layout/DropPinTimeline" loCatId="timeline" qsTypeId="urn:microsoft.com/office/officeart/2005/8/quickstyle/simple1" qsCatId="simple" csTypeId="urn:microsoft.com/office/officeart/2005/8/colors/colorful5" csCatId="colorful" phldr="1"/>
      <dgm:spPr/>
    </dgm:pt>
    <dgm:pt modelId="{77BFE326-B623-4E4F-A807-CB994664E992}">
      <dgm:prSet phldrT="[Text]" phldr="0"/>
      <dgm:spPr/>
      <dgm:t>
        <a:bodyPr/>
        <a:lstStyle/>
        <a:p>
          <a:pPr>
            <a:defRPr b="1"/>
          </a:pPr>
          <a:r>
            <a:rPr lang="en-US" sz="1400">
              <a:ea typeface="+mn-ea"/>
              <a:cs typeface="+mn-cs"/>
            </a:rPr>
            <a:t>Israelites In </a:t>
          </a:r>
          <a:r>
            <a:rPr lang="en-US" sz="1400">
              <a:latin typeface="Bierstadt"/>
              <a:ea typeface="+mn-ea"/>
              <a:cs typeface="+mn-cs"/>
            </a:rPr>
            <a:t>Egypt </a:t>
          </a:r>
          <a:br>
            <a:rPr lang="en-US" sz="1400">
              <a:latin typeface="Bierstadt"/>
              <a:ea typeface="+mn-ea"/>
              <a:cs typeface="+mn-cs"/>
            </a:rPr>
          </a:br>
          <a:r>
            <a:rPr lang="en-US" sz="1400">
              <a:latin typeface="Bierstadt"/>
              <a:ea typeface="+mn-ea"/>
              <a:cs typeface="+mn-cs"/>
            </a:rPr>
            <a:t>(400 years)</a:t>
          </a:r>
          <a:endParaRPr lang="en-US" sz="1400">
            <a:ea typeface="+mn-ea"/>
            <a:cs typeface="+mn-cs"/>
          </a:endParaRPr>
        </a:p>
      </dgm:t>
    </dgm:pt>
    <dgm:pt modelId="{8761A496-40E4-4ACD-91AD-58924C8B25F2}" type="parTrans" cxnId="{67B0C8FD-F9C4-41EB-B9EA-71F00015DC98}">
      <dgm:prSet/>
      <dgm:spPr/>
      <dgm:t>
        <a:bodyPr/>
        <a:lstStyle/>
        <a:p>
          <a:endParaRPr lang="en-US"/>
        </a:p>
      </dgm:t>
    </dgm:pt>
    <dgm:pt modelId="{9B0B6B22-A295-4077-989B-00D5D56E835E}" type="sibTrans" cxnId="{67B0C8FD-F9C4-41EB-B9EA-71F00015DC98}">
      <dgm:prSet/>
      <dgm:spPr/>
      <dgm:t>
        <a:bodyPr/>
        <a:lstStyle/>
        <a:p>
          <a:endParaRPr lang="en-US"/>
        </a:p>
      </dgm:t>
    </dgm:pt>
    <dgm:pt modelId="{DB90E5C6-14C4-45BE-9292-B0D39B8A91C1}">
      <dgm:prSet phldrT="[Text]" phldr="0"/>
      <dgm:spPr/>
      <dgm:t>
        <a:bodyPr/>
        <a:lstStyle/>
        <a:p>
          <a:pPr>
            <a:defRPr b="1"/>
          </a:pPr>
          <a:r>
            <a:rPr lang="en-US" sz="1400">
              <a:ea typeface="+mn-ea"/>
              <a:cs typeface="+mn-cs"/>
            </a:rPr>
            <a:t>Exodus from Egypt</a:t>
          </a:r>
          <a:r>
            <a:rPr lang="en-US" sz="1400">
              <a:latin typeface="Bierstadt"/>
              <a:ea typeface="+mn-ea"/>
              <a:cs typeface="+mn-cs"/>
            </a:rPr>
            <a:t> </a:t>
          </a:r>
          <a:br>
            <a:rPr lang="en-US" sz="1400">
              <a:latin typeface="Bierstadt"/>
              <a:ea typeface="+mn-ea"/>
              <a:cs typeface="+mn-cs"/>
            </a:rPr>
          </a:br>
          <a:r>
            <a:rPr lang="en-US" sz="1400">
              <a:latin typeface="Bierstadt"/>
              <a:ea typeface="+mn-ea"/>
              <a:cs typeface="+mn-cs"/>
            </a:rPr>
            <a:t>(weeks to months)</a:t>
          </a:r>
          <a:endParaRPr lang="en-US" sz="1400">
            <a:ea typeface="+mn-ea"/>
            <a:cs typeface="+mn-cs"/>
          </a:endParaRPr>
        </a:p>
      </dgm:t>
    </dgm:pt>
    <dgm:pt modelId="{A23B60F0-F3CB-4BBF-9808-C325018562BD}" type="parTrans" cxnId="{6CCA96B7-B4C4-4DC9-917C-33C20B85B9ED}">
      <dgm:prSet/>
      <dgm:spPr/>
      <dgm:t>
        <a:bodyPr/>
        <a:lstStyle/>
        <a:p>
          <a:endParaRPr lang="en-US"/>
        </a:p>
      </dgm:t>
    </dgm:pt>
    <dgm:pt modelId="{20E9F877-FEE6-4BAD-B1CC-7FAC73C973F4}" type="sibTrans" cxnId="{6CCA96B7-B4C4-4DC9-917C-33C20B85B9ED}">
      <dgm:prSet/>
      <dgm:spPr/>
      <dgm:t>
        <a:bodyPr/>
        <a:lstStyle/>
        <a:p>
          <a:endParaRPr lang="en-US"/>
        </a:p>
      </dgm:t>
    </dgm:pt>
    <dgm:pt modelId="{EE6FE700-4981-48F9-94EB-BBB4F0824516}">
      <dgm:prSet phldrT="[Text]" phldr="0"/>
      <dgm:spPr/>
      <dgm:t>
        <a:bodyPr/>
        <a:lstStyle/>
        <a:p>
          <a:pPr>
            <a:defRPr b="1"/>
          </a:pPr>
          <a:r>
            <a:rPr lang="en-US" sz="1400" b="1">
              <a:ea typeface="+mn-ea"/>
              <a:cs typeface="+mn-cs"/>
            </a:rPr>
            <a:t>Journey in the wilderness</a:t>
          </a:r>
          <a:br>
            <a:rPr lang="en-US" sz="1400" b="1">
              <a:latin typeface="Bierstadt"/>
              <a:ea typeface="+mn-ea"/>
              <a:cs typeface="+mn-cs"/>
            </a:rPr>
          </a:br>
          <a:r>
            <a:rPr lang="en-US" sz="1400" b="1">
              <a:latin typeface="Bierstadt"/>
              <a:ea typeface="+mn-ea"/>
              <a:cs typeface="+mn-cs"/>
            </a:rPr>
            <a:t>(40 years)</a:t>
          </a:r>
          <a:endParaRPr lang="en-US" sz="1400" b="1">
            <a:ea typeface="+mn-ea"/>
            <a:cs typeface="+mn-cs"/>
          </a:endParaRPr>
        </a:p>
      </dgm:t>
    </dgm:pt>
    <dgm:pt modelId="{08AB7D65-455B-4ECA-B194-625198344492}" type="parTrans" cxnId="{ADD46ABD-B0C8-45FA-B77F-D81E0ADC0595}">
      <dgm:prSet/>
      <dgm:spPr/>
      <dgm:t>
        <a:bodyPr/>
        <a:lstStyle/>
        <a:p>
          <a:endParaRPr lang="en-US"/>
        </a:p>
      </dgm:t>
    </dgm:pt>
    <dgm:pt modelId="{CD6982BD-F3DE-4A6E-B8AC-6AC8550A3AF4}" type="sibTrans" cxnId="{ADD46ABD-B0C8-45FA-B77F-D81E0ADC0595}">
      <dgm:prSet/>
      <dgm:spPr/>
      <dgm:t>
        <a:bodyPr/>
        <a:lstStyle/>
        <a:p>
          <a:endParaRPr lang="en-US"/>
        </a:p>
      </dgm:t>
    </dgm:pt>
    <dgm:pt modelId="{76DA712E-94E9-4849-94F3-C7F8A398DECC}">
      <dgm:prSet phldr="0"/>
      <dgm:spPr/>
      <dgm:t>
        <a:bodyPr/>
        <a:lstStyle/>
        <a:p>
          <a:pPr>
            <a:defRPr b="1"/>
          </a:pPr>
          <a:r>
            <a:rPr lang="en-US" sz="1400">
              <a:ea typeface="+mn-ea"/>
              <a:cs typeface="+mn-cs"/>
            </a:rPr>
            <a:t>Israelites in the Promised land</a:t>
          </a:r>
          <a:br>
            <a:rPr lang="en-US" sz="1400">
              <a:latin typeface="Bierstadt"/>
              <a:ea typeface="+mn-ea"/>
              <a:cs typeface="+mn-cs"/>
            </a:rPr>
          </a:br>
          <a:r>
            <a:rPr lang="en-US" sz="1400">
              <a:latin typeface="Bierstadt"/>
              <a:ea typeface="+mn-ea"/>
              <a:cs typeface="+mn-cs"/>
            </a:rPr>
            <a:t>(approximately 800 years)</a:t>
          </a:r>
          <a:endParaRPr lang="en-US" sz="1400">
            <a:ea typeface="+mn-ea"/>
            <a:cs typeface="+mn-cs"/>
          </a:endParaRPr>
        </a:p>
      </dgm:t>
    </dgm:pt>
    <dgm:pt modelId="{9CB8F4F2-9DC9-4D8B-B9FE-BC8D4F34F8CF}" type="parTrans" cxnId="{E2875AD9-C34E-4DB2-8706-EA9C0AE97617}">
      <dgm:prSet/>
      <dgm:spPr/>
      <dgm:t>
        <a:bodyPr/>
        <a:lstStyle/>
        <a:p>
          <a:endParaRPr lang="en-US"/>
        </a:p>
      </dgm:t>
    </dgm:pt>
    <dgm:pt modelId="{72B0E573-623C-4053-94A2-9FFF5566D6DD}" type="sibTrans" cxnId="{E2875AD9-C34E-4DB2-8706-EA9C0AE97617}">
      <dgm:prSet/>
      <dgm:spPr/>
      <dgm:t>
        <a:bodyPr/>
        <a:lstStyle/>
        <a:p>
          <a:endParaRPr lang="en-US"/>
        </a:p>
      </dgm:t>
    </dgm:pt>
    <dgm:pt modelId="{A8CBE68C-66C6-4790-A25C-597D3FC8C873}">
      <dgm:prSet phldr="0"/>
      <dgm:spPr/>
      <dgm:t>
        <a:bodyPr/>
        <a:lstStyle/>
        <a:p>
          <a:pPr>
            <a:defRPr b="1"/>
          </a:pPr>
          <a:r>
            <a:rPr lang="en-US" sz="1400">
              <a:latin typeface="Bierstadt"/>
              <a:ea typeface="+mn-ea"/>
              <a:cs typeface="+mn-cs"/>
            </a:rPr>
            <a:t>After the Promised Land</a:t>
          </a:r>
        </a:p>
      </dgm:t>
    </dgm:pt>
    <dgm:pt modelId="{0BE02C04-B3EA-4138-A4C5-D764C4713D1C}" type="parTrans" cxnId="{B6DAED72-0676-4825-BEAF-A2E54F501765}">
      <dgm:prSet/>
      <dgm:spPr/>
    </dgm:pt>
    <dgm:pt modelId="{15F15036-2E52-43AD-8AD9-CFAB5792B39D}" type="sibTrans" cxnId="{B6DAED72-0676-4825-BEAF-A2E54F501765}">
      <dgm:prSet/>
      <dgm:spPr/>
    </dgm:pt>
    <dgm:pt modelId="{520CF5C7-95A9-47DD-9A71-BB9C99789CBD}" type="pres">
      <dgm:prSet presAssocID="{857554C5-5D44-435B-A573-F0683E1040B5}" presName="root" presStyleCnt="0">
        <dgm:presLayoutVars>
          <dgm:chMax/>
          <dgm:chPref/>
          <dgm:animLvl val="lvl"/>
        </dgm:presLayoutVars>
      </dgm:prSet>
      <dgm:spPr/>
    </dgm:pt>
    <dgm:pt modelId="{AA801617-2917-452C-97CD-E52B1A0A6567}" type="pres">
      <dgm:prSet presAssocID="{857554C5-5D44-435B-A573-F0683E1040B5}" presName="divider" presStyleLbl="fgAcc1" presStyleIdx="0" presStyleCnt="6"/>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8893215E-EA96-482D-9EB6-2D4FE5C7826B}" type="pres">
      <dgm:prSet presAssocID="{857554C5-5D44-435B-A573-F0683E1040B5}" presName="nodes" presStyleCnt="0">
        <dgm:presLayoutVars>
          <dgm:chMax/>
          <dgm:chPref/>
          <dgm:animLvl val="lvl"/>
        </dgm:presLayoutVars>
      </dgm:prSet>
      <dgm:spPr/>
    </dgm:pt>
    <dgm:pt modelId="{882C0A0F-51C7-4F37-8B0B-657DA6D31CBE}" type="pres">
      <dgm:prSet presAssocID="{77BFE326-B623-4E4F-A807-CB994664E992}" presName="composite" presStyleCnt="0"/>
      <dgm:spPr/>
    </dgm:pt>
    <dgm:pt modelId="{98CB328F-E8DF-4282-AADE-C5CE097167B5}" type="pres">
      <dgm:prSet presAssocID="{77BFE326-B623-4E4F-A807-CB994664E992}" presName="ConnectorPoint" presStyleLbl="lnNode1" presStyleIdx="0" presStyleCnt="5"/>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8E244F0-286A-4DE8-B9AE-1149769BB9CB}" type="pres">
      <dgm:prSet presAssocID="{77BFE326-B623-4E4F-A807-CB994664E992}" presName="DropPinPlaceHolder" presStyleCnt="0"/>
      <dgm:spPr/>
    </dgm:pt>
    <dgm:pt modelId="{E7E0F32A-9C7F-4CF8-93CE-FC46B6545329}" type="pres">
      <dgm:prSet presAssocID="{77BFE326-B623-4E4F-A807-CB994664E992}" presName="DropPin" presStyleLbl="alignNode1" presStyleIdx="0" presStyleCnt="5"/>
      <dgm:spPr/>
    </dgm:pt>
    <dgm:pt modelId="{C91F4D3B-6E85-4BDE-A590-5B3C059B828F}" type="pres">
      <dgm:prSet presAssocID="{77BFE326-B623-4E4F-A807-CB994664E992}" presName="Ellipse" presStyleLbl="fgAcc1" presStyleIdx="1" presStyleCnt="6"/>
      <dgm:spPr>
        <a:solidFill>
          <a:schemeClr val="lt1">
            <a:alpha val="90000"/>
            <a:hueOff val="0"/>
            <a:satOff val="0"/>
            <a:lumOff val="0"/>
            <a:alphaOff val="0"/>
          </a:schemeClr>
        </a:solidFill>
        <a:ln w="19050" cap="flat" cmpd="sng" algn="ctr">
          <a:noFill/>
          <a:prstDash val="solid"/>
          <a:miter lim="800000"/>
        </a:ln>
        <a:effectLst/>
      </dgm:spPr>
    </dgm:pt>
    <dgm:pt modelId="{91E8FF02-B7BB-48AD-8D8C-45A2B4A04EF1}" type="pres">
      <dgm:prSet presAssocID="{77BFE326-B623-4E4F-A807-CB994664E992}" presName="L2TextContainer" presStyleLbl="revTx" presStyleIdx="0" presStyleCnt="10">
        <dgm:presLayoutVars>
          <dgm:bulletEnabled val="1"/>
        </dgm:presLayoutVars>
      </dgm:prSet>
      <dgm:spPr/>
    </dgm:pt>
    <dgm:pt modelId="{17680C4B-C49E-4A20-8668-A69B991E5099}" type="pres">
      <dgm:prSet presAssocID="{77BFE326-B623-4E4F-A807-CB994664E992}" presName="L1TextContainer" presStyleLbl="revTx" presStyleIdx="1" presStyleCnt="10">
        <dgm:presLayoutVars>
          <dgm:chMax val="1"/>
          <dgm:chPref val="1"/>
          <dgm:bulletEnabled val="1"/>
        </dgm:presLayoutVars>
      </dgm:prSet>
      <dgm:spPr/>
    </dgm:pt>
    <dgm:pt modelId="{37BAFC91-F166-4AF3-86FC-C83F60DF657D}" type="pres">
      <dgm:prSet presAssocID="{77BFE326-B623-4E4F-A807-CB994664E992}" presName="ConnectLine" presStyleLbl="sibTrans1D1" presStyleIdx="0" presStyleCnt="5"/>
      <dgm:spPr>
        <a:noFill/>
        <a:ln w="12700" cap="flat" cmpd="sng" algn="ctr">
          <a:solidFill>
            <a:schemeClr val="accent5">
              <a:hueOff val="0"/>
              <a:satOff val="0"/>
              <a:lumOff val="0"/>
              <a:alphaOff val="0"/>
            </a:schemeClr>
          </a:solidFill>
          <a:prstDash val="dash"/>
          <a:miter lim="800000"/>
        </a:ln>
        <a:effectLst/>
      </dgm:spPr>
    </dgm:pt>
    <dgm:pt modelId="{519D46CA-E299-42A0-89AB-D87588B18898}" type="pres">
      <dgm:prSet presAssocID="{77BFE326-B623-4E4F-A807-CB994664E992}" presName="EmptyPlaceHolder" presStyleCnt="0"/>
      <dgm:spPr/>
    </dgm:pt>
    <dgm:pt modelId="{E5CA39D5-C7A1-491E-B642-01A80B215B16}" type="pres">
      <dgm:prSet presAssocID="{9B0B6B22-A295-4077-989B-00D5D56E835E}" presName="spaceBetweenRectangles" presStyleCnt="0"/>
      <dgm:spPr/>
    </dgm:pt>
    <dgm:pt modelId="{0C4A154E-361C-4647-B89C-63C9C34A9997}" type="pres">
      <dgm:prSet presAssocID="{DB90E5C6-14C4-45BE-9292-B0D39B8A91C1}" presName="composite" presStyleCnt="0"/>
      <dgm:spPr/>
    </dgm:pt>
    <dgm:pt modelId="{9D6B819D-F7BC-423F-B7E4-5CAF9E0DCAEC}" type="pres">
      <dgm:prSet presAssocID="{DB90E5C6-14C4-45BE-9292-B0D39B8A91C1}" presName="ConnectorPoint" presStyleLbl="lnNode1" presStyleIdx="1" presStyleCnt="5"/>
      <dgm:spPr>
        <a:solidFill>
          <a:schemeClr val="accent5">
            <a:hueOff val="-4290179"/>
            <a:satOff val="5746"/>
            <a:lumOff val="3922"/>
            <a:alphaOff val="0"/>
          </a:schemeClr>
        </a:solidFill>
        <a:ln w="6350" cap="flat" cmpd="sng" algn="ctr">
          <a:solidFill>
            <a:schemeClr val="lt1">
              <a:hueOff val="0"/>
              <a:satOff val="0"/>
              <a:lumOff val="0"/>
              <a:alphaOff val="0"/>
            </a:schemeClr>
          </a:solidFill>
          <a:prstDash val="solid"/>
          <a:miter lim="800000"/>
        </a:ln>
        <a:effectLst/>
      </dgm:spPr>
    </dgm:pt>
    <dgm:pt modelId="{6ABCFC86-76BB-4ECA-A296-4964CED9D851}" type="pres">
      <dgm:prSet presAssocID="{DB90E5C6-14C4-45BE-9292-B0D39B8A91C1}" presName="DropPinPlaceHolder" presStyleCnt="0"/>
      <dgm:spPr/>
    </dgm:pt>
    <dgm:pt modelId="{072C02B6-9755-481D-9202-94682D1BB0B7}" type="pres">
      <dgm:prSet presAssocID="{DB90E5C6-14C4-45BE-9292-B0D39B8A91C1}" presName="DropPin" presStyleLbl="alignNode1" presStyleIdx="1" presStyleCnt="5"/>
      <dgm:spPr/>
    </dgm:pt>
    <dgm:pt modelId="{4AB04978-13E3-4A28-B9BE-52D1FF56A764}" type="pres">
      <dgm:prSet presAssocID="{DB90E5C6-14C4-45BE-9292-B0D39B8A91C1}" presName="Ellipse" presStyleLbl="fgAcc1" presStyleIdx="2" presStyleCnt="6"/>
      <dgm:spPr>
        <a:solidFill>
          <a:schemeClr val="lt1">
            <a:alpha val="90000"/>
            <a:hueOff val="0"/>
            <a:satOff val="0"/>
            <a:lumOff val="0"/>
            <a:alphaOff val="0"/>
          </a:schemeClr>
        </a:solidFill>
        <a:ln w="19050" cap="flat" cmpd="sng" algn="ctr">
          <a:noFill/>
          <a:prstDash val="solid"/>
          <a:miter lim="800000"/>
        </a:ln>
        <a:effectLst/>
      </dgm:spPr>
    </dgm:pt>
    <dgm:pt modelId="{35E88AD8-7159-4DF9-8474-01DEB3F90374}" type="pres">
      <dgm:prSet presAssocID="{DB90E5C6-14C4-45BE-9292-B0D39B8A91C1}" presName="L2TextContainer" presStyleLbl="revTx" presStyleIdx="2" presStyleCnt="10">
        <dgm:presLayoutVars>
          <dgm:bulletEnabled val="1"/>
        </dgm:presLayoutVars>
      </dgm:prSet>
      <dgm:spPr/>
    </dgm:pt>
    <dgm:pt modelId="{FD70E4AF-5847-4353-8149-2E177320EC0F}" type="pres">
      <dgm:prSet presAssocID="{DB90E5C6-14C4-45BE-9292-B0D39B8A91C1}" presName="L1TextContainer" presStyleLbl="revTx" presStyleIdx="3" presStyleCnt="10">
        <dgm:presLayoutVars>
          <dgm:chMax val="1"/>
          <dgm:chPref val="1"/>
          <dgm:bulletEnabled val="1"/>
        </dgm:presLayoutVars>
      </dgm:prSet>
      <dgm:spPr/>
    </dgm:pt>
    <dgm:pt modelId="{9D5802F6-7E5C-4B14-A8DC-8B3AB162F2A5}" type="pres">
      <dgm:prSet presAssocID="{DB90E5C6-14C4-45BE-9292-B0D39B8A91C1}" presName="ConnectLine" presStyleLbl="sibTrans1D1" presStyleIdx="1" presStyleCnt="5"/>
      <dgm:spPr>
        <a:noFill/>
        <a:ln w="12700" cap="flat" cmpd="sng" algn="ctr">
          <a:solidFill>
            <a:schemeClr val="accent5">
              <a:hueOff val="-4290179"/>
              <a:satOff val="5746"/>
              <a:lumOff val="3922"/>
              <a:alphaOff val="0"/>
            </a:schemeClr>
          </a:solidFill>
          <a:prstDash val="dash"/>
          <a:miter lim="800000"/>
        </a:ln>
        <a:effectLst/>
      </dgm:spPr>
    </dgm:pt>
    <dgm:pt modelId="{F9B242A9-FE27-4A8D-9B80-2982E394AE07}" type="pres">
      <dgm:prSet presAssocID="{DB90E5C6-14C4-45BE-9292-B0D39B8A91C1}" presName="EmptyPlaceHolder" presStyleCnt="0"/>
      <dgm:spPr/>
    </dgm:pt>
    <dgm:pt modelId="{4F1B5359-61B8-4644-9D6C-695B2E9C1997}" type="pres">
      <dgm:prSet presAssocID="{20E9F877-FEE6-4BAD-B1CC-7FAC73C973F4}" presName="spaceBetweenRectangles" presStyleCnt="0"/>
      <dgm:spPr/>
    </dgm:pt>
    <dgm:pt modelId="{9D779919-F03A-4147-A2AC-1517CAF55014}" type="pres">
      <dgm:prSet presAssocID="{EE6FE700-4981-48F9-94EB-BBB4F0824516}" presName="composite" presStyleCnt="0"/>
      <dgm:spPr/>
    </dgm:pt>
    <dgm:pt modelId="{408992F4-7B3C-48DF-BD28-F60F040E6F80}" type="pres">
      <dgm:prSet presAssocID="{EE6FE700-4981-48F9-94EB-BBB4F0824516}" presName="ConnectorPoint" presStyleLbl="lnNode1" presStyleIdx="2" presStyleCnt="5"/>
      <dgm:spPr>
        <a:solidFill>
          <a:schemeClr val="accent5">
            <a:hueOff val="-8580357"/>
            <a:satOff val="11491"/>
            <a:lumOff val="7844"/>
            <a:alphaOff val="0"/>
          </a:schemeClr>
        </a:solidFill>
        <a:ln w="6350" cap="flat" cmpd="sng" algn="ctr">
          <a:solidFill>
            <a:schemeClr val="lt1">
              <a:hueOff val="0"/>
              <a:satOff val="0"/>
              <a:lumOff val="0"/>
              <a:alphaOff val="0"/>
            </a:schemeClr>
          </a:solidFill>
          <a:prstDash val="solid"/>
          <a:miter lim="800000"/>
        </a:ln>
        <a:effectLst/>
      </dgm:spPr>
    </dgm:pt>
    <dgm:pt modelId="{11C4580F-526E-42A8-B2C3-03D647858FEA}" type="pres">
      <dgm:prSet presAssocID="{EE6FE700-4981-48F9-94EB-BBB4F0824516}" presName="DropPinPlaceHolder" presStyleCnt="0"/>
      <dgm:spPr/>
    </dgm:pt>
    <dgm:pt modelId="{B6A96556-BF9D-43DD-8B27-A184BC3857A8}" type="pres">
      <dgm:prSet presAssocID="{EE6FE700-4981-48F9-94EB-BBB4F0824516}" presName="DropPin" presStyleLbl="alignNode1" presStyleIdx="2" presStyleCnt="5"/>
      <dgm:spPr/>
    </dgm:pt>
    <dgm:pt modelId="{EE09C1F5-CE54-486B-9D20-FAC4AA7DDA1B}" type="pres">
      <dgm:prSet presAssocID="{EE6FE700-4981-48F9-94EB-BBB4F0824516}" presName="Ellipse" presStyleLbl="fgAcc1" presStyleIdx="3" presStyleCnt="6"/>
      <dgm:spPr>
        <a:solidFill>
          <a:schemeClr val="lt1">
            <a:alpha val="90000"/>
            <a:hueOff val="0"/>
            <a:satOff val="0"/>
            <a:lumOff val="0"/>
            <a:alphaOff val="0"/>
          </a:schemeClr>
        </a:solidFill>
        <a:ln w="19050" cap="flat" cmpd="sng" algn="ctr">
          <a:noFill/>
          <a:prstDash val="solid"/>
          <a:miter lim="800000"/>
        </a:ln>
        <a:effectLst/>
      </dgm:spPr>
    </dgm:pt>
    <dgm:pt modelId="{9740C643-CDAD-4C81-A668-585127E2DDF9}" type="pres">
      <dgm:prSet presAssocID="{EE6FE700-4981-48F9-94EB-BBB4F0824516}" presName="L2TextContainer" presStyleLbl="revTx" presStyleIdx="4" presStyleCnt="10">
        <dgm:presLayoutVars>
          <dgm:bulletEnabled val="1"/>
        </dgm:presLayoutVars>
      </dgm:prSet>
      <dgm:spPr/>
    </dgm:pt>
    <dgm:pt modelId="{8932CDD5-BAC2-4665-84CF-1474D61D07C0}" type="pres">
      <dgm:prSet presAssocID="{EE6FE700-4981-48F9-94EB-BBB4F0824516}" presName="L1TextContainer" presStyleLbl="revTx" presStyleIdx="5" presStyleCnt="10">
        <dgm:presLayoutVars>
          <dgm:chMax val="1"/>
          <dgm:chPref val="1"/>
          <dgm:bulletEnabled val="1"/>
        </dgm:presLayoutVars>
      </dgm:prSet>
      <dgm:spPr/>
    </dgm:pt>
    <dgm:pt modelId="{1E26C59B-0BE2-418D-82DC-05D51A24EB98}" type="pres">
      <dgm:prSet presAssocID="{EE6FE700-4981-48F9-94EB-BBB4F0824516}" presName="ConnectLine" presStyleLbl="sibTrans1D1" presStyleIdx="2" presStyleCnt="5"/>
      <dgm:spPr>
        <a:noFill/>
        <a:ln w="12700" cap="flat" cmpd="sng" algn="ctr">
          <a:solidFill>
            <a:schemeClr val="accent5">
              <a:hueOff val="-8580357"/>
              <a:satOff val="11491"/>
              <a:lumOff val="7844"/>
              <a:alphaOff val="0"/>
            </a:schemeClr>
          </a:solidFill>
          <a:prstDash val="dash"/>
          <a:miter lim="800000"/>
        </a:ln>
        <a:effectLst/>
      </dgm:spPr>
    </dgm:pt>
    <dgm:pt modelId="{1B1C6631-7CDC-40A0-A1BE-7D134D8B9239}" type="pres">
      <dgm:prSet presAssocID="{EE6FE700-4981-48F9-94EB-BBB4F0824516}" presName="EmptyPlaceHolder" presStyleCnt="0"/>
      <dgm:spPr/>
    </dgm:pt>
    <dgm:pt modelId="{24BD7F58-3F16-4621-99FB-79784CFB2277}" type="pres">
      <dgm:prSet presAssocID="{CD6982BD-F3DE-4A6E-B8AC-6AC8550A3AF4}" presName="spaceBetweenRectangles" presStyleCnt="0"/>
      <dgm:spPr/>
    </dgm:pt>
    <dgm:pt modelId="{D45B32DF-11B9-45E5-9B4A-E352526F993C}" type="pres">
      <dgm:prSet presAssocID="{76DA712E-94E9-4849-94F3-C7F8A398DECC}" presName="composite" presStyleCnt="0"/>
      <dgm:spPr/>
    </dgm:pt>
    <dgm:pt modelId="{E7E24A06-D572-49D1-9568-76E83FC64F0B}" type="pres">
      <dgm:prSet presAssocID="{76DA712E-94E9-4849-94F3-C7F8A398DECC}" presName="ConnectorPoint" presStyleLbl="lnNode1" presStyleIdx="3" presStyleCnt="5"/>
      <dgm:spPr>
        <a:solidFill>
          <a:schemeClr val="accent5">
            <a:hueOff val="-12870536"/>
            <a:satOff val="17237"/>
            <a:lumOff val="11765"/>
            <a:alphaOff val="0"/>
          </a:schemeClr>
        </a:solidFill>
        <a:ln w="6350" cap="flat" cmpd="sng" algn="ctr">
          <a:solidFill>
            <a:schemeClr val="lt1">
              <a:hueOff val="0"/>
              <a:satOff val="0"/>
              <a:lumOff val="0"/>
              <a:alphaOff val="0"/>
            </a:schemeClr>
          </a:solidFill>
          <a:prstDash val="solid"/>
          <a:miter lim="800000"/>
        </a:ln>
        <a:effectLst/>
      </dgm:spPr>
    </dgm:pt>
    <dgm:pt modelId="{89B110AF-6EBE-409E-B284-88A56847F658}" type="pres">
      <dgm:prSet presAssocID="{76DA712E-94E9-4849-94F3-C7F8A398DECC}" presName="DropPinPlaceHolder" presStyleCnt="0"/>
      <dgm:spPr/>
    </dgm:pt>
    <dgm:pt modelId="{67AC498C-DB20-4935-8D76-922994C152C0}" type="pres">
      <dgm:prSet presAssocID="{76DA712E-94E9-4849-94F3-C7F8A398DECC}" presName="DropPin" presStyleLbl="alignNode1" presStyleIdx="3" presStyleCnt="5"/>
      <dgm:spPr/>
    </dgm:pt>
    <dgm:pt modelId="{795A6CE8-F81B-4E78-AC5A-E72C6E63934A}" type="pres">
      <dgm:prSet presAssocID="{76DA712E-94E9-4849-94F3-C7F8A398DECC}" presName="Ellipse" presStyleLbl="fgAcc1" presStyleIdx="4" presStyleCnt="6"/>
      <dgm:spPr>
        <a:solidFill>
          <a:schemeClr val="lt1">
            <a:alpha val="90000"/>
            <a:hueOff val="0"/>
            <a:satOff val="0"/>
            <a:lumOff val="0"/>
            <a:alphaOff val="0"/>
          </a:schemeClr>
        </a:solidFill>
        <a:ln w="19050" cap="flat" cmpd="sng" algn="ctr">
          <a:noFill/>
          <a:prstDash val="solid"/>
          <a:miter lim="800000"/>
        </a:ln>
        <a:effectLst/>
      </dgm:spPr>
    </dgm:pt>
    <dgm:pt modelId="{5CDC941C-99A3-4D1B-974C-FEF61AE8649A}" type="pres">
      <dgm:prSet presAssocID="{76DA712E-94E9-4849-94F3-C7F8A398DECC}" presName="L2TextContainer" presStyleLbl="revTx" presStyleIdx="6" presStyleCnt="10">
        <dgm:presLayoutVars>
          <dgm:bulletEnabled val="1"/>
        </dgm:presLayoutVars>
      </dgm:prSet>
      <dgm:spPr/>
    </dgm:pt>
    <dgm:pt modelId="{66F197F2-A82C-400A-9D38-E1D025228109}" type="pres">
      <dgm:prSet presAssocID="{76DA712E-94E9-4849-94F3-C7F8A398DECC}" presName="L1TextContainer" presStyleLbl="revTx" presStyleIdx="7" presStyleCnt="10">
        <dgm:presLayoutVars>
          <dgm:chMax val="1"/>
          <dgm:chPref val="1"/>
          <dgm:bulletEnabled val="1"/>
        </dgm:presLayoutVars>
      </dgm:prSet>
      <dgm:spPr/>
    </dgm:pt>
    <dgm:pt modelId="{758BF8FA-07AD-4426-ADC9-A2342F0F4C17}" type="pres">
      <dgm:prSet presAssocID="{76DA712E-94E9-4849-94F3-C7F8A398DECC}" presName="ConnectLine" presStyleLbl="sibTrans1D1" presStyleIdx="3" presStyleCnt="5"/>
      <dgm:spPr>
        <a:noFill/>
        <a:ln w="12700" cap="flat" cmpd="sng" algn="ctr">
          <a:solidFill>
            <a:schemeClr val="accent5">
              <a:hueOff val="-12870536"/>
              <a:satOff val="17237"/>
              <a:lumOff val="11765"/>
              <a:alphaOff val="0"/>
            </a:schemeClr>
          </a:solidFill>
          <a:prstDash val="dash"/>
          <a:miter lim="800000"/>
        </a:ln>
        <a:effectLst/>
      </dgm:spPr>
    </dgm:pt>
    <dgm:pt modelId="{A5C96D2F-88D3-4BA3-8983-B888420EB49E}" type="pres">
      <dgm:prSet presAssocID="{76DA712E-94E9-4849-94F3-C7F8A398DECC}" presName="EmptyPlaceHolder" presStyleCnt="0"/>
      <dgm:spPr/>
    </dgm:pt>
    <dgm:pt modelId="{EDB9DD43-BC59-4FDF-AC33-DB41B61F8993}" type="pres">
      <dgm:prSet presAssocID="{72B0E573-623C-4053-94A2-9FFF5566D6DD}" presName="spaceBetweenRectangles" presStyleCnt="0"/>
      <dgm:spPr/>
    </dgm:pt>
    <dgm:pt modelId="{91603EC7-3A15-44FC-B06A-BCD8937B0BD3}" type="pres">
      <dgm:prSet presAssocID="{A8CBE68C-66C6-4790-A25C-597D3FC8C873}" presName="composite" presStyleCnt="0"/>
      <dgm:spPr/>
    </dgm:pt>
    <dgm:pt modelId="{B152A89F-7457-4892-AE9E-1B033177456B}" type="pres">
      <dgm:prSet presAssocID="{A8CBE68C-66C6-4790-A25C-597D3FC8C873}" presName="ConnectorPoint" presStyleLbl="lnNode1" presStyleIdx="4" presStyleCnt="5"/>
      <dgm:spPr>
        <a:solidFill>
          <a:schemeClr val="accent5">
            <a:hueOff val="-17160714"/>
            <a:satOff val="22983"/>
            <a:lumOff val="15687"/>
            <a:alphaOff val="0"/>
          </a:schemeClr>
        </a:solidFill>
        <a:ln w="6350" cap="flat" cmpd="sng" algn="ctr">
          <a:solidFill>
            <a:schemeClr val="lt1">
              <a:hueOff val="0"/>
              <a:satOff val="0"/>
              <a:lumOff val="0"/>
              <a:alphaOff val="0"/>
            </a:schemeClr>
          </a:solidFill>
          <a:prstDash val="solid"/>
          <a:miter lim="800000"/>
        </a:ln>
        <a:effectLst/>
      </dgm:spPr>
    </dgm:pt>
    <dgm:pt modelId="{F04B5E3E-FD4E-4B28-AB3A-CD77DB58AF31}" type="pres">
      <dgm:prSet presAssocID="{A8CBE68C-66C6-4790-A25C-597D3FC8C873}" presName="DropPinPlaceHolder" presStyleCnt="0"/>
      <dgm:spPr/>
    </dgm:pt>
    <dgm:pt modelId="{FCCA8C02-4A75-4F4E-95B7-A5BF3E293360}" type="pres">
      <dgm:prSet presAssocID="{A8CBE68C-66C6-4790-A25C-597D3FC8C873}" presName="DropPin" presStyleLbl="alignNode1" presStyleIdx="4" presStyleCnt="5"/>
      <dgm:spPr/>
    </dgm:pt>
    <dgm:pt modelId="{A9D4F93D-3ECE-4DF4-8253-3927F22972D9}" type="pres">
      <dgm:prSet presAssocID="{A8CBE68C-66C6-4790-A25C-597D3FC8C873}" presName="Ellipse" presStyleLbl="fgAcc1" presStyleIdx="5" presStyleCnt="6"/>
      <dgm:spPr>
        <a:solidFill>
          <a:schemeClr val="lt1">
            <a:alpha val="90000"/>
            <a:hueOff val="0"/>
            <a:satOff val="0"/>
            <a:lumOff val="0"/>
            <a:alphaOff val="0"/>
          </a:schemeClr>
        </a:solidFill>
        <a:ln w="19050" cap="flat" cmpd="sng" algn="ctr">
          <a:noFill/>
          <a:prstDash val="solid"/>
          <a:miter lim="800000"/>
        </a:ln>
        <a:effectLst/>
      </dgm:spPr>
    </dgm:pt>
    <dgm:pt modelId="{77014340-6A3B-4CA1-A08D-01784B36798C}" type="pres">
      <dgm:prSet presAssocID="{A8CBE68C-66C6-4790-A25C-597D3FC8C873}" presName="L2TextContainer" presStyleLbl="revTx" presStyleIdx="8" presStyleCnt="10">
        <dgm:presLayoutVars>
          <dgm:bulletEnabled val="1"/>
        </dgm:presLayoutVars>
      </dgm:prSet>
      <dgm:spPr/>
    </dgm:pt>
    <dgm:pt modelId="{EFC7546D-A0F0-4B1D-90E8-E0E3F6C361EE}" type="pres">
      <dgm:prSet presAssocID="{A8CBE68C-66C6-4790-A25C-597D3FC8C873}" presName="L1TextContainer" presStyleLbl="revTx" presStyleIdx="9" presStyleCnt="10">
        <dgm:presLayoutVars>
          <dgm:chMax val="1"/>
          <dgm:chPref val="1"/>
          <dgm:bulletEnabled val="1"/>
        </dgm:presLayoutVars>
      </dgm:prSet>
      <dgm:spPr/>
    </dgm:pt>
    <dgm:pt modelId="{EDF7EABA-2BC1-4E14-BD5D-545A3EE9552F}" type="pres">
      <dgm:prSet presAssocID="{A8CBE68C-66C6-4790-A25C-597D3FC8C873}" presName="ConnectLine" presStyleLbl="sibTrans1D1" presStyleIdx="4" presStyleCnt="5"/>
      <dgm:spPr>
        <a:noFill/>
        <a:ln w="12700" cap="flat" cmpd="sng" algn="ctr">
          <a:solidFill>
            <a:schemeClr val="accent5">
              <a:hueOff val="-17160714"/>
              <a:satOff val="22983"/>
              <a:lumOff val="15687"/>
              <a:alphaOff val="0"/>
            </a:schemeClr>
          </a:solidFill>
          <a:prstDash val="dash"/>
          <a:miter lim="800000"/>
        </a:ln>
        <a:effectLst/>
      </dgm:spPr>
    </dgm:pt>
    <dgm:pt modelId="{C6C62AD4-663F-4D5F-966F-51187CF901CD}" type="pres">
      <dgm:prSet presAssocID="{A8CBE68C-66C6-4790-A25C-597D3FC8C873}" presName="EmptyPlaceHolder" presStyleCnt="0"/>
      <dgm:spPr/>
    </dgm:pt>
  </dgm:ptLst>
  <dgm:cxnLst>
    <dgm:cxn modelId="{62B97F38-53EB-43C9-8084-946892B11553}" type="presOf" srcId="{A8CBE68C-66C6-4790-A25C-597D3FC8C873}" destId="{EFC7546D-A0F0-4B1D-90E8-E0E3F6C361EE}" srcOrd="0" destOrd="0" presId="urn:microsoft.com/office/officeart/2017/3/layout/DropPinTimeline"/>
    <dgm:cxn modelId="{DF85283D-95BA-447C-AA09-0B03CDF70959}" type="presOf" srcId="{77BFE326-B623-4E4F-A807-CB994664E992}" destId="{17680C4B-C49E-4A20-8668-A69B991E5099}" srcOrd="0" destOrd="0" presId="urn:microsoft.com/office/officeart/2017/3/layout/DropPinTimeline"/>
    <dgm:cxn modelId="{B6DAED72-0676-4825-BEAF-A2E54F501765}" srcId="{857554C5-5D44-435B-A573-F0683E1040B5}" destId="{A8CBE68C-66C6-4790-A25C-597D3FC8C873}" srcOrd="4" destOrd="0" parTransId="{0BE02C04-B3EA-4138-A4C5-D764C4713D1C}" sibTransId="{15F15036-2E52-43AD-8AD9-CFAB5792B39D}"/>
    <dgm:cxn modelId="{0E08BD7E-2580-40FE-A12E-4F6E38FB512D}" type="presOf" srcId="{76DA712E-94E9-4849-94F3-C7F8A398DECC}" destId="{66F197F2-A82C-400A-9D38-E1D025228109}" srcOrd="0" destOrd="0" presId="urn:microsoft.com/office/officeart/2017/3/layout/DropPinTimeline"/>
    <dgm:cxn modelId="{FACE1A87-CA34-4930-B9E9-DD7D66C8238D}" type="presOf" srcId="{DB90E5C6-14C4-45BE-9292-B0D39B8A91C1}" destId="{FD70E4AF-5847-4353-8149-2E177320EC0F}" srcOrd="0" destOrd="0" presId="urn:microsoft.com/office/officeart/2017/3/layout/DropPinTimeline"/>
    <dgm:cxn modelId="{42BFEAA4-1B30-481A-BCC9-37897FC03F8A}" type="presOf" srcId="{EE6FE700-4981-48F9-94EB-BBB4F0824516}" destId="{8932CDD5-BAC2-4665-84CF-1474D61D07C0}" srcOrd="0" destOrd="0" presId="urn:microsoft.com/office/officeart/2017/3/layout/DropPinTimeline"/>
    <dgm:cxn modelId="{6CCA96B7-B4C4-4DC9-917C-33C20B85B9ED}" srcId="{857554C5-5D44-435B-A573-F0683E1040B5}" destId="{DB90E5C6-14C4-45BE-9292-B0D39B8A91C1}" srcOrd="1" destOrd="0" parTransId="{A23B60F0-F3CB-4BBF-9808-C325018562BD}" sibTransId="{20E9F877-FEE6-4BAD-B1CC-7FAC73C973F4}"/>
    <dgm:cxn modelId="{ADD46ABD-B0C8-45FA-B77F-D81E0ADC0595}" srcId="{857554C5-5D44-435B-A573-F0683E1040B5}" destId="{EE6FE700-4981-48F9-94EB-BBB4F0824516}" srcOrd="2" destOrd="0" parTransId="{08AB7D65-455B-4ECA-B194-625198344492}" sibTransId="{CD6982BD-F3DE-4A6E-B8AC-6AC8550A3AF4}"/>
    <dgm:cxn modelId="{E2875AD9-C34E-4DB2-8706-EA9C0AE97617}" srcId="{857554C5-5D44-435B-A573-F0683E1040B5}" destId="{76DA712E-94E9-4849-94F3-C7F8A398DECC}" srcOrd="3" destOrd="0" parTransId="{9CB8F4F2-9DC9-4D8B-B9FE-BC8D4F34F8CF}" sibTransId="{72B0E573-623C-4053-94A2-9FFF5566D6DD}"/>
    <dgm:cxn modelId="{190182EE-4107-4C34-9BFB-D42D41ABDA1A}" type="presOf" srcId="{857554C5-5D44-435B-A573-F0683E1040B5}" destId="{520CF5C7-95A9-47DD-9A71-BB9C99789CBD}" srcOrd="0" destOrd="0" presId="urn:microsoft.com/office/officeart/2017/3/layout/DropPinTimeline"/>
    <dgm:cxn modelId="{67B0C8FD-F9C4-41EB-B9EA-71F00015DC98}" srcId="{857554C5-5D44-435B-A573-F0683E1040B5}" destId="{77BFE326-B623-4E4F-A807-CB994664E992}" srcOrd="0" destOrd="0" parTransId="{8761A496-40E4-4ACD-91AD-58924C8B25F2}" sibTransId="{9B0B6B22-A295-4077-989B-00D5D56E835E}"/>
    <dgm:cxn modelId="{B7FCDB16-28D3-49B8-B0A7-C88DB620D44A}" type="presParOf" srcId="{520CF5C7-95A9-47DD-9A71-BB9C99789CBD}" destId="{AA801617-2917-452C-97CD-E52B1A0A6567}" srcOrd="0" destOrd="0" presId="urn:microsoft.com/office/officeart/2017/3/layout/DropPinTimeline"/>
    <dgm:cxn modelId="{9173B2E9-5A05-4253-AF20-5954C51B9FB4}" type="presParOf" srcId="{520CF5C7-95A9-47DD-9A71-BB9C99789CBD}" destId="{8893215E-EA96-482D-9EB6-2D4FE5C7826B}" srcOrd="1" destOrd="0" presId="urn:microsoft.com/office/officeart/2017/3/layout/DropPinTimeline"/>
    <dgm:cxn modelId="{B40E07C0-9477-45C0-AAC5-8E2A2DE2E7F2}" type="presParOf" srcId="{8893215E-EA96-482D-9EB6-2D4FE5C7826B}" destId="{882C0A0F-51C7-4F37-8B0B-657DA6D31CBE}" srcOrd="0" destOrd="0" presId="urn:microsoft.com/office/officeart/2017/3/layout/DropPinTimeline"/>
    <dgm:cxn modelId="{AB687EC6-8A41-415F-9282-C67C228275B2}" type="presParOf" srcId="{882C0A0F-51C7-4F37-8B0B-657DA6D31CBE}" destId="{98CB328F-E8DF-4282-AADE-C5CE097167B5}" srcOrd="0" destOrd="0" presId="urn:microsoft.com/office/officeart/2017/3/layout/DropPinTimeline"/>
    <dgm:cxn modelId="{E198E935-850B-4368-B227-1C263DD06086}" type="presParOf" srcId="{882C0A0F-51C7-4F37-8B0B-657DA6D31CBE}" destId="{C8E244F0-286A-4DE8-B9AE-1149769BB9CB}" srcOrd="1" destOrd="0" presId="urn:microsoft.com/office/officeart/2017/3/layout/DropPinTimeline"/>
    <dgm:cxn modelId="{A75D3EE5-4416-427F-B432-C9C32CD3EBE5}" type="presParOf" srcId="{C8E244F0-286A-4DE8-B9AE-1149769BB9CB}" destId="{E7E0F32A-9C7F-4CF8-93CE-FC46B6545329}" srcOrd="0" destOrd="0" presId="urn:microsoft.com/office/officeart/2017/3/layout/DropPinTimeline"/>
    <dgm:cxn modelId="{29479EBC-D222-458D-BD26-4082B2E9EDE8}" type="presParOf" srcId="{C8E244F0-286A-4DE8-B9AE-1149769BB9CB}" destId="{C91F4D3B-6E85-4BDE-A590-5B3C059B828F}" srcOrd="1" destOrd="0" presId="urn:microsoft.com/office/officeart/2017/3/layout/DropPinTimeline"/>
    <dgm:cxn modelId="{7D5C3F0B-CE97-4F45-BE3F-3D3860869692}" type="presParOf" srcId="{882C0A0F-51C7-4F37-8B0B-657DA6D31CBE}" destId="{91E8FF02-B7BB-48AD-8D8C-45A2B4A04EF1}" srcOrd="2" destOrd="0" presId="urn:microsoft.com/office/officeart/2017/3/layout/DropPinTimeline"/>
    <dgm:cxn modelId="{B8B76B4B-CD4F-41FB-8428-5145AFA3BB0C}" type="presParOf" srcId="{882C0A0F-51C7-4F37-8B0B-657DA6D31CBE}" destId="{17680C4B-C49E-4A20-8668-A69B991E5099}" srcOrd="3" destOrd="0" presId="urn:microsoft.com/office/officeart/2017/3/layout/DropPinTimeline"/>
    <dgm:cxn modelId="{48A884A8-8E48-42CF-83A7-90A0946F5F1F}" type="presParOf" srcId="{882C0A0F-51C7-4F37-8B0B-657DA6D31CBE}" destId="{37BAFC91-F166-4AF3-86FC-C83F60DF657D}" srcOrd="4" destOrd="0" presId="urn:microsoft.com/office/officeart/2017/3/layout/DropPinTimeline"/>
    <dgm:cxn modelId="{59A1B9E0-FFAE-4B5D-8D69-F1D7807BB292}" type="presParOf" srcId="{882C0A0F-51C7-4F37-8B0B-657DA6D31CBE}" destId="{519D46CA-E299-42A0-89AB-D87588B18898}" srcOrd="5" destOrd="0" presId="urn:microsoft.com/office/officeart/2017/3/layout/DropPinTimeline"/>
    <dgm:cxn modelId="{EE31B563-083E-4326-9BE0-E315FE544D4A}" type="presParOf" srcId="{8893215E-EA96-482D-9EB6-2D4FE5C7826B}" destId="{E5CA39D5-C7A1-491E-B642-01A80B215B16}" srcOrd="1" destOrd="0" presId="urn:microsoft.com/office/officeart/2017/3/layout/DropPinTimeline"/>
    <dgm:cxn modelId="{B0FDC5DF-ECDC-4E1D-8A5D-B47C1A51F6A6}" type="presParOf" srcId="{8893215E-EA96-482D-9EB6-2D4FE5C7826B}" destId="{0C4A154E-361C-4647-B89C-63C9C34A9997}" srcOrd="2" destOrd="0" presId="urn:microsoft.com/office/officeart/2017/3/layout/DropPinTimeline"/>
    <dgm:cxn modelId="{E4D3E8E4-3F45-493C-87E9-26B6478248B1}" type="presParOf" srcId="{0C4A154E-361C-4647-B89C-63C9C34A9997}" destId="{9D6B819D-F7BC-423F-B7E4-5CAF9E0DCAEC}" srcOrd="0" destOrd="0" presId="urn:microsoft.com/office/officeart/2017/3/layout/DropPinTimeline"/>
    <dgm:cxn modelId="{DCFC05E9-4768-4C1D-ABD2-A24FF6AD4B52}" type="presParOf" srcId="{0C4A154E-361C-4647-B89C-63C9C34A9997}" destId="{6ABCFC86-76BB-4ECA-A296-4964CED9D851}" srcOrd="1" destOrd="0" presId="urn:microsoft.com/office/officeart/2017/3/layout/DropPinTimeline"/>
    <dgm:cxn modelId="{0114AEC8-A926-4444-BB65-622F512483F5}" type="presParOf" srcId="{6ABCFC86-76BB-4ECA-A296-4964CED9D851}" destId="{072C02B6-9755-481D-9202-94682D1BB0B7}" srcOrd="0" destOrd="0" presId="urn:microsoft.com/office/officeart/2017/3/layout/DropPinTimeline"/>
    <dgm:cxn modelId="{B06F0700-8D7B-4686-B5BC-C34B57B98CFC}" type="presParOf" srcId="{6ABCFC86-76BB-4ECA-A296-4964CED9D851}" destId="{4AB04978-13E3-4A28-B9BE-52D1FF56A764}" srcOrd="1" destOrd="0" presId="urn:microsoft.com/office/officeart/2017/3/layout/DropPinTimeline"/>
    <dgm:cxn modelId="{D0E421B0-1F89-4643-9324-9F3F5718DA67}" type="presParOf" srcId="{0C4A154E-361C-4647-B89C-63C9C34A9997}" destId="{35E88AD8-7159-4DF9-8474-01DEB3F90374}" srcOrd="2" destOrd="0" presId="urn:microsoft.com/office/officeart/2017/3/layout/DropPinTimeline"/>
    <dgm:cxn modelId="{9950E065-879E-4C57-B178-08D65CC3F8A0}" type="presParOf" srcId="{0C4A154E-361C-4647-B89C-63C9C34A9997}" destId="{FD70E4AF-5847-4353-8149-2E177320EC0F}" srcOrd="3" destOrd="0" presId="urn:microsoft.com/office/officeart/2017/3/layout/DropPinTimeline"/>
    <dgm:cxn modelId="{6624EF37-EFED-47C3-9123-7E7358F42D2D}" type="presParOf" srcId="{0C4A154E-361C-4647-B89C-63C9C34A9997}" destId="{9D5802F6-7E5C-4B14-A8DC-8B3AB162F2A5}" srcOrd="4" destOrd="0" presId="urn:microsoft.com/office/officeart/2017/3/layout/DropPinTimeline"/>
    <dgm:cxn modelId="{0606C7A7-F766-4D25-8F4A-5EEFCC2A1247}" type="presParOf" srcId="{0C4A154E-361C-4647-B89C-63C9C34A9997}" destId="{F9B242A9-FE27-4A8D-9B80-2982E394AE07}" srcOrd="5" destOrd="0" presId="urn:microsoft.com/office/officeart/2017/3/layout/DropPinTimeline"/>
    <dgm:cxn modelId="{C66496D8-6075-47E5-85F7-675EAE4D9366}" type="presParOf" srcId="{8893215E-EA96-482D-9EB6-2D4FE5C7826B}" destId="{4F1B5359-61B8-4644-9D6C-695B2E9C1997}" srcOrd="3" destOrd="0" presId="urn:microsoft.com/office/officeart/2017/3/layout/DropPinTimeline"/>
    <dgm:cxn modelId="{9568B70B-5F59-4FA9-A181-B1F47E75A6AC}" type="presParOf" srcId="{8893215E-EA96-482D-9EB6-2D4FE5C7826B}" destId="{9D779919-F03A-4147-A2AC-1517CAF55014}" srcOrd="4" destOrd="0" presId="urn:microsoft.com/office/officeart/2017/3/layout/DropPinTimeline"/>
    <dgm:cxn modelId="{98C446CE-E98B-43AA-94B7-E31CB356E5C9}" type="presParOf" srcId="{9D779919-F03A-4147-A2AC-1517CAF55014}" destId="{408992F4-7B3C-48DF-BD28-F60F040E6F80}" srcOrd="0" destOrd="0" presId="urn:microsoft.com/office/officeart/2017/3/layout/DropPinTimeline"/>
    <dgm:cxn modelId="{23818951-9AC0-432F-8B7E-4F5888D7A591}" type="presParOf" srcId="{9D779919-F03A-4147-A2AC-1517CAF55014}" destId="{11C4580F-526E-42A8-B2C3-03D647858FEA}" srcOrd="1" destOrd="0" presId="urn:microsoft.com/office/officeart/2017/3/layout/DropPinTimeline"/>
    <dgm:cxn modelId="{007023C1-CA41-4CB4-BCB2-AC724E6055BA}" type="presParOf" srcId="{11C4580F-526E-42A8-B2C3-03D647858FEA}" destId="{B6A96556-BF9D-43DD-8B27-A184BC3857A8}" srcOrd="0" destOrd="0" presId="urn:microsoft.com/office/officeart/2017/3/layout/DropPinTimeline"/>
    <dgm:cxn modelId="{FC03FA46-1EF3-4930-95E3-F388E24C03F3}" type="presParOf" srcId="{11C4580F-526E-42A8-B2C3-03D647858FEA}" destId="{EE09C1F5-CE54-486B-9D20-FAC4AA7DDA1B}" srcOrd="1" destOrd="0" presId="urn:microsoft.com/office/officeart/2017/3/layout/DropPinTimeline"/>
    <dgm:cxn modelId="{5DD31121-481A-4C74-BA83-82F2A1E1AEF8}" type="presParOf" srcId="{9D779919-F03A-4147-A2AC-1517CAF55014}" destId="{9740C643-CDAD-4C81-A668-585127E2DDF9}" srcOrd="2" destOrd="0" presId="urn:microsoft.com/office/officeart/2017/3/layout/DropPinTimeline"/>
    <dgm:cxn modelId="{326AC6C4-A794-4460-BD1F-0CCF53DBDFBD}" type="presParOf" srcId="{9D779919-F03A-4147-A2AC-1517CAF55014}" destId="{8932CDD5-BAC2-4665-84CF-1474D61D07C0}" srcOrd="3" destOrd="0" presId="urn:microsoft.com/office/officeart/2017/3/layout/DropPinTimeline"/>
    <dgm:cxn modelId="{B059171A-5C58-4673-A845-81570F4BF9FC}" type="presParOf" srcId="{9D779919-F03A-4147-A2AC-1517CAF55014}" destId="{1E26C59B-0BE2-418D-82DC-05D51A24EB98}" srcOrd="4" destOrd="0" presId="urn:microsoft.com/office/officeart/2017/3/layout/DropPinTimeline"/>
    <dgm:cxn modelId="{AF0C829F-6837-4FA7-BC5E-5A513280DB06}" type="presParOf" srcId="{9D779919-F03A-4147-A2AC-1517CAF55014}" destId="{1B1C6631-7CDC-40A0-A1BE-7D134D8B9239}" srcOrd="5" destOrd="0" presId="urn:microsoft.com/office/officeart/2017/3/layout/DropPinTimeline"/>
    <dgm:cxn modelId="{881FC652-CDF4-4472-BA2A-85AACA9DAD86}" type="presParOf" srcId="{8893215E-EA96-482D-9EB6-2D4FE5C7826B}" destId="{24BD7F58-3F16-4621-99FB-79784CFB2277}" srcOrd="5" destOrd="0" presId="urn:microsoft.com/office/officeart/2017/3/layout/DropPinTimeline"/>
    <dgm:cxn modelId="{52675D68-DE2A-4DF9-B885-0D4E1A7E4EA1}" type="presParOf" srcId="{8893215E-EA96-482D-9EB6-2D4FE5C7826B}" destId="{D45B32DF-11B9-45E5-9B4A-E352526F993C}" srcOrd="6" destOrd="0" presId="urn:microsoft.com/office/officeart/2017/3/layout/DropPinTimeline"/>
    <dgm:cxn modelId="{029A274F-83A9-4810-9130-7A08BE1C54B7}" type="presParOf" srcId="{D45B32DF-11B9-45E5-9B4A-E352526F993C}" destId="{E7E24A06-D572-49D1-9568-76E83FC64F0B}" srcOrd="0" destOrd="0" presId="urn:microsoft.com/office/officeart/2017/3/layout/DropPinTimeline"/>
    <dgm:cxn modelId="{7D4D463B-9122-45A0-879E-CFB5C33ED938}" type="presParOf" srcId="{D45B32DF-11B9-45E5-9B4A-E352526F993C}" destId="{89B110AF-6EBE-409E-B284-88A56847F658}" srcOrd="1" destOrd="0" presId="urn:microsoft.com/office/officeart/2017/3/layout/DropPinTimeline"/>
    <dgm:cxn modelId="{F0AC1134-C61F-41B1-BF25-2E4C30CF9314}" type="presParOf" srcId="{89B110AF-6EBE-409E-B284-88A56847F658}" destId="{67AC498C-DB20-4935-8D76-922994C152C0}" srcOrd="0" destOrd="0" presId="urn:microsoft.com/office/officeart/2017/3/layout/DropPinTimeline"/>
    <dgm:cxn modelId="{6921C27A-A88E-4061-AA32-3F034AD13E6C}" type="presParOf" srcId="{89B110AF-6EBE-409E-B284-88A56847F658}" destId="{795A6CE8-F81B-4E78-AC5A-E72C6E63934A}" srcOrd="1" destOrd="0" presId="urn:microsoft.com/office/officeart/2017/3/layout/DropPinTimeline"/>
    <dgm:cxn modelId="{C3848FBB-8D9C-47BA-97FB-F17088A3CDCE}" type="presParOf" srcId="{D45B32DF-11B9-45E5-9B4A-E352526F993C}" destId="{5CDC941C-99A3-4D1B-974C-FEF61AE8649A}" srcOrd="2" destOrd="0" presId="urn:microsoft.com/office/officeart/2017/3/layout/DropPinTimeline"/>
    <dgm:cxn modelId="{DC8FD442-6922-408F-9D5C-12C9CDFBCEC1}" type="presParOf" srcId="{D45B32DF-11B9-45E5-9B4A-E352526F993C}" destId="{66F197F2-A82C-400A-9D38-E1D025228109}" srcOrd="3" destOrd="0" presId="urn:microsoft.com/office/officeart/2017/3/layout/DropPinTimeline"/>
    <dgm:cxn modelId="{B580501E-525C-42DC-B0BF-40E18A897C25}" type="presParOf" srcId="{D45B32DF-11B9-45E5-9B4A-E352526F993C}" destId="{758BF8FA-07AD-4426-ADC9-A2342F0F4C17}" srcOrd="4" destOrd="0" presId="urn:microsoft.com/office/officeart/2017/3/layout/DropPinTimeline"/>
    <dgm:cxn modelId="{966EB9E1-AFB3-40D0-AA66-8A4F7F74FB01}" type="presParOf" srcId="{D45B32DF-11B9-45E5-9B4A-E352526F993C}" destId="{A5C96D2F-88D3-4BA3-8983-B888420EB49E}" srcOrd="5" destOrd="0" presId="urn:microsoft.com/office/officeart/2017/3/layout/DropPinTimeline"/>
    <dgm:cxn modelId="{9362DB08-D0B6-4A48-9C22-5A1E8754FA48}" type="presParOf" srcId="{8893215E-EA96-482D-9EB6-2D4FE5C7826B}" destId="{EDB9DD43-BC59-4FDF-AC33-DB41B61F8993}" srcOrd="7" destOrd="0" presId="urn:microsoft.com/office/officeart/2017/3/layout/DropPinTimeline"/>
    <dgm:cxn modelId="{12FF641C-869F-4C04-821B-34B8095D34A5}" type="presParOf" srcId="{8893215E-EA96-482D-9EB6-2D4FE5C7826B}" destId="{91603EC7-3A15-44FC-B06A-BCD8937B0BD3}" srcOrd="8" destOrd="0" presId="urn:microsoft.com/office/officeart/2017/3/layout/DropPinTimeline"/>
    <dgm:cxn modelId="{43CD854A-C7B7-4BFE-8BAD-D36F7F21688E}" type="presParOf" srcId="{91603EC7-3A15-44FC-B06A-BCD8937B0BD3}" destId="{B152A89F-7457-4892-AE9E-1B033177456B}" srcOrd="0" destOrd="0" presId="urn:microsoft.com/office/officeart/2017/3/layout/DropPinTimeline"/>
    <dgm:cxn modelId="{8096F0A9-B5FD-49BC-AC1E-216469BC620D}" type="presParOf" srcId="{91603EC7-3A15-44FC-B06A-BCD8937B0BD3}" destId="{F04B5E3E-FD4E-4B28-AB3A-CD77DB58AF31}" srcOrd="1" destOrd="0" presId="urn:microsoft.com/office/officeart/2017/3/layout/DropPinTimeline"/>
    <dgm:cxn modelId="{095A7AF9-596A-49DE-9AF6-99C7B9F9873E}" type="presParOf" srcId="{F04B5E3E-FD4E-4B28-AB3A-CD77DB58AF31}" destId="{FCCA8C02-4A75-4F4E-95B7-A5BF3E293360}" srcOrd="0" destOrd="0" presId="urn:microsoft.com/office/officeart/2017/3/layout/DropPinTimeline"/>
    <dgm:cxn modelId="{5D996299-B206-4B7B-A384-94B82B807AD6}" type="presParOf" srcId="{F04B5E3E-FD4E-4B28-AB3A-CD77DB58AF31}" destId="{A9D4F93D-3ECE-4DF4-8253-3927F22972D9}" srcOrd="1" destOrd="0" presId="urn:microsoft.com/office/officeart/2017/3/layout/DropPinTimeline"/>
    <dgm:cxn modelId="{64BAB167-1C54-4CE5-B140-51DB2C571094}" type="presParOf" srcId="{91603EC7-3A15-44FC-B06A-BCD8937B0BD3}" destId="{77014340-6A3B-4CA1-A08D-01784B36798C}" srcOrd="2" destOrd="0" presId="urn:microsoft.com/office/officeart/2017/3/layout/DropPinTimeline"/>
    <dgm:cxn modelId="{F8D6C53B-E538-4DCB-B1DD-4DD18B9A1C4E}" type="presParOf" srcId="{91603EC7-3A15-44FC-B06A-BCD8937B0BD3}" destId="{EFC7546D-A0F0-4B1D-90E8-E0E3F6C361EE}" srcOrd="3" destOrd="0" presId="urn:microsoft.com/office/officeart/2017/3/layout/DropPinTimeline"/>
    <dgm:cxn modelId="{8F9190C2-8FAD-44BA-AD0B-7B487D2BED11}" type="presParOf" srcId="{91603EC7-3A15-44FC-B06A-BCD8937B0BD3}" destId="{EDF7EABA-2BC1-4E14-BD5D-545A3EE9552F}" srcOrd="4" destOrd="0" presId="urn:microsoft.com/office/officeart/2017/3/layout/DropPinTimeline"/>
    <dgm:cxn modelId="{6630FBD4-850C-482A-A438-B9885C3A0604}" type="presParOf" srcId="{91603EC7-3A15-44FC-B06A-BCD8937B0BD3}" destId="{C6C62AD4-663F-4D5F-966F-51187CF901CD}"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0FC3-4D40-4875-833B-743C034E7D97}">
      <dsp:nvSpPr>
        <dsp:cNvPr id="0" name=""/>
        <dsp:cNvSpPr/>
      </dsp:nvSpPr>
      <dsp:spPr>
        <a:xfrm>
          <a:off x="2238788" y="1028723"/>
          <a:ext cx="483370" cy="91440"/>
        </a:xfrm>
        <a:custGeom>
          <a:avLst/>
          <a:gdLst/>
          <a:ahLst/>
          <a:cxnLst/>
          <a:rect l="0" t="0" r="0" b="0"/>
          <a:pathLst>
            <a:path>
              <a:moveTo>
                <a:pt x="0" y="45720"/>
              </a:moveTo>
              <a:lnTo>
                <a:pt x="4833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467624" y="1071873"/>
        <a:ext cx="25698" cy="5139"/>
      </dsp:txXfrm>
    </dsp:sp>
    <dsp:sp modelId="{B99ECAFE-BD3C-400D-99EA-71D57609D60E}">
      <dsp:nvSpPr>
        <dsp:cNvPr id="0" name=""/>
        <dsp:cNvSpPr/>
      </dsp:nvSpPr>
      <dsp:spPr>
        <a:xfrm>
          <a:off x="5936" y="404047"/>
          <a:ext cx="2234652" cy="134079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500" tIns="114939" rIns="109500" bIns="114939"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tx2">
                  <a:lumMod val="49000"/>
                </a:schemeClr>
              </a:solidFill>
              <a:latin typeface="Neue Haas Grotesk Text Pro"/>
            </a:rPr>
            <a:t>Last Week:  Sit Down Be Humble</a:t>
          </a:r>
          <a:endParaRPr lang="en-US" sz="1300" kern="1200">
            <a:solidFill>
              <a:schemeClr val="tx2">
                <a:lumMod val="49000"/>
              </a:schemeClr>
            </a:solidFill>
          </a:endParaRPr>
        </a:p>
      </dsp:txBody>
      <dsp:txXfrm>
        <a:off x="5936" y="404047"/>
        <a:ext cx="2234652" cy="1340791"/>
      </dsp:txXfrm>
    </dsp:sp>
    <dsp:sp modelId="{02E36ED6-4B79-4FBA-8ABC-43E04340C3AB}">
      <dsp:nvSpPr>
        <dsp:cNvPr id="0" name=""/>
        <dsp:cNvSpPr/>
      </dsp:nvSpPr>
      <dsp:spPr>
        <a:xfrm>
          <a:off x="4987411" y="1028723"/>
          <a:ext cx="483370" cy="91440"/>
        </a:xfrm>
        <a:custGeom>
          <a:avLst/>
          <a:gdLst/>
          <a:ahLst/>
          <a:cxnLst/>
          <a:rect l="0" t="0" r="0" b="0"/>
          <a:pathLst>
            <a:path>
              <a:moveTo>
                <a:pt x="0" y="45720"/>
              </a:moveTo>
              <a:lnTo>
                <a:pt x="483370" y="45720"/>
              </a:lnTo>
            </a:path>
          </a:pathLst>
        </a:custGeom>
        <a:noFill/>
        <a:ln w="6350" cap="flat" cmpd="sng" algn="ctr">
          <a:solidFill>
            <a:schemeClr val="accent5">
              <a:hueOff val="-965506"/>
              <a:satOff val="-2488"/>
              <a:lumOff val="-16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216246" y="1071873"/>
        <a:ext cx="25698" cy="5139"/>
      </dsp:txXfrm>
    </dsp:sp>
    <dsp:sp modelId="{53DF6F47-259E-4EFB-AB61-6517CD41E6E6}">
      <dsp:nvSpPr>
        <dsp:cNvPr id="0" name=""/>
        <dsp:cNvSpPr/>
      </dsp:nvSpPr>
      <dsp:spPr>
        <a:xfrm>
          <a:off x="2754558" y="404047"/>
          <a:ext cx="2234652" cy="1340791"/>
        </a:xfrm>
        <a:prstGeom prst="rect">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500" tIns="114939" rIns="109500" bIns="114939" numCol="1" spcCol="1270" anchor="ctr" anchorCtr="0">
          <a:noAutofit/>
        </a:bodyPr>
        <a:lstStyle/>
        <a:p>
          <a:pPr marL="0" lvl="0" indent="0" algn="ctr" defTabSz="577850" rtl="0">
            <a:lnSpc>
              <a:spcPct val="90000"/>
            </a:lnSpc>
            <a:spcBef>
              <a:spcPct val="0"/>
            </a:spcBef>
            <a:spcAft>
              <a:spcPct val="35000"/>
            </a:spcAft>
            <a:buNone/>
          </a:pPr>
          <a:r>
            <a:rPr lang="en-US" sz="1300" b="0" kern="1200">
              <a:solidFill>
                <a:schemeClr val="tx2">
                  <a:lumMod val="49000"/>
                </a:schemeClr>
              </a:solidFill>
              <a:latin typeface="Neue Haas Grotesk Text Pro"/>
            </a:rPr>
            <a:t>Korah, Dathan, Abiram and 250 other men started a rebellion against Moses and Aaron</a:t>
          </a:r>
        </a:p>
      </dsp:txBody>
      <dsp:txXfrm>
        <a:off x="2754558" y="404047"/>
        <a:ext cx="2234652" cy="1340791"/>
      </dsp:txXfrm>
    </dsp:sp>
    <dsp:sp modelId="{03ADBE4E-194E-454A-B2AB-77D9A682EFEB}">
      <dsp:nvSpPr>
        <dsp:cNvPr id="0" name=""/>
        <dsp:cNvSpPr/>
      </dsp:nvSpPr>
      <dsp:spPr>
        <a:xfrm>
          <a:off x="1123262" y="1743038"/>
          <a:ext cx="5497244" cy="483370"/>
        </a:xfrm>
        <a:custGeom>
          <a:avLst/>
          <a:gdLst/>
          <a:ahLst/>
          <a:cxnLst/>
          <a:rect l="0" t="0" r="0" b="0"/>
          <a:pathLst>
            <a:path>
              <a:moveTo>
                <a:pt x="5497244" y="0"/>
              </a:moveTo>
              <a:lnTo>
                <a:pt x="5497244" y="258785"/>
              </a:lnTo>
              <a:lnTo>
                <a:pt x="0" y="258785"/>
              </a:lnTo>
              <a:lnTo>
                <a:pt x="0" y="483370"/>
              </a:lnTo>
            </a:path>
          </a:pathLst>
        </a:custGeom>
        <a:noFill/>
        <a:ln w="6350" cap="flat" cmpd="sng" algn="ctr">
          <a:solidFill>
            <a:schemeClr val="accent5">
              <a:hueOff val="-1931012"/>
              <a:satOff val="-4977"/>
              <a:lumOff val="-33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733854" y="1982153"/>
        <a:ext cx="276060" cy="5139"/>
      </dsp:txXfrm>
    </dsp:sp>
    <dsp:sp modelId="{8A092CE6-958A-4089-883F-01957D18C0AF}">
      <dsp:nvSpPr>
        <dsp:cNvPr id="0" name=""/>
        <dsp:cNvSpPr/>
      </dsp:nvSpPr>
      <dsp:spPr>
        <a:xfrm>
          <a:off x="5503181" y="404047"/>
          <a:ext cx="2234652" cy="1340791"/>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500" tIns="114939" rIns="109500" bIns="114939" numCol="1" spcCol="1270" anchor="ctr" anchorCtr="0">
          <a:noAutofit/>
        </a:bodyPr>
        <a:lstStyle/>
        <a:p>
          <a:pPr marL="0" lvl="0" indent="0" algn="ctr" defTabSz="577850" rtl="0">
            <a:lnSpc>
              <a:spcPct val="90000"/>
            </a:lnSpc>
            <a:spcBef>
              <a:spcPct val="0"/>
            </a:spcBef>
            <a:spcAft>
              <a:spcPct val="35000"/>
            </a:spcAft>
            <a:buNone/>
          </a:pPr>
          <a:r>
            <a:rPr lang="en-US" sz="1300" b="0" kern="1200">
              <a:solidFill>
                <a:schemeClr val="tx2">
                  <a:lumMod val="49000"/>
                </a:schemeClr>
              </a:solidFill>
              <a:latin typeface="Neue Haas Grotesk Text Pro"/>
            </a:rPr>
            <a:t>Moses</a:t>
          </a:r>
          <a:r>
            <a:rPr lang="en-US" sz="1300" kern="1200">
              <a:solidFill>
                <a:schemeClr val="tx2">
                  <a:lumMod val="49000"/>
                </a:schemeClr>
              </a:solidFill>
              <a:latin typeface="Neue Haas Grotesk Text Pro"/>
            </a:rPr>
            <a:t> told them to each bring a censer with coal and incense, and told them that God would show who He chose to lead the Israelites</a:t>
          </a:r>
        </a:p>
      </dsp:txBody>
      <dsp:txXfrm>
        <a:off x="5503181" y="404047"/>
        <a:ext cx="2234652" cy="1340791"/>
      </dsp:txXfrm>
    </dsp:sp>
    <dsp:sp modelId="{8E993352-C0C0-402E-9275-94F850F3A461}">
      <dsp:nvSpPr>
        <dsp:cNvPr id="0" name=""/>
        <dsp:cNvSpPr/>
      </dsp:nvSpPr>
      <dsp:spPr>
        <a:xfrm>
          <a:off x="2238788" y="2883484"/>
          <a:ext cx="483370" cy="91440"/>
        </a:xfrm>
        <a:custGeom>
          <a:avLst/>
          <a:gdLst/>
          <a:ahLst/>
          <a:cxnLst/>
          <a:rect l="0" t="0" r="0" b="0"/>
          <a:pathLst>
            <a:path>
              <a:moveTo>
                <a:pt x="0" y="45720"/>
              </a:moveTo>
              <a:lnTo>
                <a:pt x="483370" y="45720"/>
              </a:lnTo>
            </a:path>
          </a:pathLst>
        </a:custGeom>
        <a:noFill/>
        <a:ln w="6350" cap="flat" cmpd="sng" algn="ctr">
          <a:solidFill>
            <a:schemeClr val="accent5">
              <a:hueOff val="-2896518"/>
              <a:satOff val="-7465"/>
              <a:lumOff val="-504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467624" y="2926634"/>
        <a:ext cx="25698" cy="5139"/>
      </dsp:txXfrm>
    </dsp:sp>
    <dsp:sp modelId="{5BC54D3A-2E02-4C21-AE7A-C5FAC70B2B96}">
      <dsp:nvSpPr>
        <dsp:cNvPr id="0" name=""/>
        <dsp:cNvSpPr/>
      </dsp:nvSpPr>
      <dsp:spPr>
        <a:xfrm>
          <a:off x="5936" y="2258808"/>
          <a:ext cx="2234652" cy="1340791"/>
        </a:xfrm>
        <a:prstGeom prst="rect">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500" tIns="114939" rIns="109500" bIns="114939"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tx2">
                  <a:lumMod val="49000"/>
                </a:schemeClr>
              </a:solidFill>
              <a:latin typeface="Neue Haas Grotesk Text Pro"/>
            </a:rPr>
            <a:t>The next day they all brought their censers to the tent of meeting</a:t>
          </a:r>
          <a:endParaRPr lang="en-US" sz="1300" kern="1200">
            <a:solidFill>
              <a:schemeClr val="tx2">
                <a:lumMod val="49000"/>
              </a:schemeClr>
            </a:solidFill>
            <a:latin typeface="Aptos Display" panose="020F0302020204030204"/>
          </a:endParaRPr>
        </a:p>
      </dsp:txBody>
      <dsp:txXfrm>
        <a:off x="5936" y="2258808"/>
        <a:ext cx="2234652" cy="1340791"/>
      </dsp:txXfrm>
    </dsp:sp>
    <dsp:sp modelId="{22C0E3A8-FC56-4EB3-BD24-BBDA024AD22D}">
      <dsp:nvSpPr>
        <dsp:cNvPr id="0" name=""/>
        <dsp:cNvSpPr/>
      </dsp:nvSpPr>
      <dsp:spPr>
        <a:xfrm>
          <a:off x="4987411" y="2883484"/>
          <a:ext cx="483370" cy="91440"/>
        </a:xfrm>
        <a:custGeom>
          <a:avLst/>
          <a:gdLst/>
          <a:ahLst/>
          <a:cxnLst/>
          <a:rect l="0" t="0" r="0" b="0"/>
          <a:pathLst>
            <a:path>
              <a:moveTo>
                <a:pt x="0" y="45720"/>
              </a:moveTo>
              <a:lnTo>
                <a:pt x="483370" y="45720"/>
              </a:lnTo>
            </a:path>
          </a:pathLst>
        </a:custGeom>
        <a:noFill/>
        <a:ln w="6350" cap="flat" cmpd="sng" algn="ctr">
          <a:solidFill>
            <a:schemeClr val="accent5">
              <a:hueOff val="-3862025"/>
              <a:satOff val="-9954"/>
              <a:lumOff val="-672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216246" y="2926634"/>
        <a:ext cx="25698" cy="5139"/>
      </dsp:txXfrm>
    </dsp:sp>
    <dsp:sp modelId="{AD32CD98-6DC1-41DA-BE5A-30966742ECFD}">
      <dsp:nvSpPr>
        <dsp:cNvPr id="0" name=""/>
        <dsp:cNvSpPr/>
      </dsp:nvSpPr>
      <dsp:spPr>
        <a:xfrm>
          <a:off x="2754558" y="2258808"/>
          <a:ext cx="2234652" cy="1340791"/>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500" tIns="114939" rIns="109500" bIns="114939"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tx2">
                  <a:lumMod val="49000"/>
                </a:schemeClr>
              </a:solidFill>
              <a:latin typeface="Neue Haas Grotesk Text Pro"/>
            </a:rPr>
            <a:t>The ground opened up and swallowed Korah, Dathan and Abiram along with their families and belongings</a:t>
          </a:r>
        </a:p>
      </dsp:txBody>
      <dsp:txXfrm>
        <a:off x="2754558" y="2258808"/>
        <a:ext cx="2234652" cy="1340791"/>
      </dsp:txXfrm>
    </dsp:sp>
    <dsp:sp modelId="{0B61F3F4-9A22-4FFE-BF2D-D114017F66BB}">
      <dsp:nvSpPr>
        <dsp:cNvPr id="0" name=""/>
        <dsp:cNvSpPr/>
      </dsp:nvSpPr>
      <dsp:spPr>
        <a:xfrm>
          <a:off x="1123262" y="3597800"/>
          <a:ext cx="5497244" cy="483370"/>
        </a:xfrm>
        <a:custGeom>
          <a:avLst/>
          <a:gdLst/>
          <a:ahLst/>
          <a:cxnLst/>
          <a:rect l="0" t="0" r="0" b="0"/>
          <a:pathLst>
            <a:path>
              <a:moveTo>
                <a:pt x="5497244" y="0"/>
              </a:moveTo>
              <a:lnTo>
                <a:pt x="5497244" y="258785"/>
              </a:lnTo>
              <a:lnTo>
                <a:pt x="0" y="258785"/>
              </a:lnTo>
              <a:lnTo>
                <a:pt x="0" y="483370"/>
              </a:lnTo>
            </a:path>
          </a:pathLst>
        </a:custGeom>
        <a:noFill/>
        <a:ln w="6350" cap="flat" cmpd="sng" algn="ctr">
          <a:solidFill>
            <a:schemeClr val="accent5">
              <a:hueOff val="-4827531"/>
              <a:satOff val="-12442"/>
              <a:lumOff val="-84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733854" y="3836915"/>
        <a:ext cx="276060" cy="5139"/>
      </dsp:txXfrm>
    </dsp:sp>
    <dsp:sp modelId="{3EF3FC37-6CED-4BC9-8D58-FA3069AAB476}">
      <dsp:nvSpPr>
        <dsp:cNvPr id="0" name=""/>
        <dsp:cNvSpPr/>
      </dsp:nvSpPr>
      <dsp:spPr>
        <a:xfrm>
          <a:off x="5503181" y="2258808"/>
          <a:ext cx="2234652" cy="1340791"/>
        </a:xfrm>
        <a:prstGeom prst="rect">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500" tIns="114939" rIns="109500" bIns="114939"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tx2">
                  <a:lumMod val="49000"/>
                </a:schemeClr>
              </a:solidFill>
              <a:latin typeface="Neue Haas Grotesk Text Pro"/>
            </a:rPr>
            <a:t>Fire came out from the Lord and consumed the 250 men</a:t>
          </a:r>
        </a:p>
      </dsp:txBody>
      <dsp:txXfrm>
        <a:off x="5503181" y="2258808"/>
        <a:ext cx="2234652" cy="1340791"/>
      </dsp:txXfrm>
    </dsp:sp>
    <dsp:sp modelId="{16989715-FA3E-468A-827D-8113C8488A3A}">
      <dsp:nvSpPr>
        <dsp:cNvPr id="0" name=""/>
        <dsp:cNvSpPr/>
      </dsp:nvSpPr>
      <dsp:spPr>
        <a:xfrm>
          <a:off x="2238788" y="4738245"/>
          <a:ext cx="483370" cy="91440"/>
        </a:xfrm>
        <a:custGeom>
          <a:avLst/>
          <a:gdLst/>
          <a:ahLst/>
          <a:cxnLst/>
          <a:rect l="0" t="0" r="0" b="0"/>
          <a:pathLst>
            <a:path>
              <a:moveTo>
                <a:pt x="0" y="45720"/>
              </a:moveTo>
              <a:lnTo>
                <a:pt x="483370" y="45720"/>
              </a:lnTo>
            </a:path>
          </a:pathLst>
        </a:custGeom>
        <a:noFill/>
        <a:ln w="6350" cap="flat" cmpd="sng" algn="ctr">
          <a:solidFill>
            <a:schemeClr val="accent5">
              <a:hueOff val="-5793037"/>
              <a:satOff val="-14931"/>
              <a:lumOff val="-100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467624" y="4781396"/>
        <a:ext cx="25698" cy="5139"/>
      </dsp:txXfrm>
    </dsp:sp>
    <dsp:sp modelId="{0892F5F4-1233-4614-A458-8E8695D5FAD9}">
      <dsp:nvSpPr>
        <dsp:cNvPr id="0" name=""/>
        <dsp:cNvSpPr/>
      </dsp:nvSpPr>
      <dsp:spPr>
        <a:xfrm>
          <a:off x="5936" y="4113570"/>
          <a:ext cx="2234652" cy="1340791"/>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500" tIns="114939" rIns="109500" bIns="114939"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tx2">
                  <a:lumMod val="49000"/>
                </a:schemeClr>
              </a:solidFill>
              <a:latin typeface="Neue Haas Grotesk Text Pro"/>
            </a:rPr>
            <a:t>The people rebelled again</a:t>
          </a:r>
        </a:p>
      </dsp:txBody>
      <dsp:txXfrm>
        <a:off x="5936" y="4113570"/>
        <a:ext cx="2234652" cy="1340791"/>
      </dsp:txXfrm>
    </dsp:sp>
    <dsp:sp modelId="{028ED50D-0FE5-40A7-96BF-EDF64276E802}">
      <dsp:nvSpPr>
        <dsp:cNvPr id="0" name=""/>
        <dsp:cNvSpPr/>
      </dsp:nvSpPr>
      <dsp:spPr>
        <a:xfrm>
          <a:off x="4987411" y="4738245"/>
          <a:ext cx="483370" cy="91440"/>
        </a:xfrm>
        <a:custGeom>
          <a:avLst/>
          <a:gdLst/>
          <a:ahLst/>
          <a:cxnLst/>
          <a:rect l="0" t="0" r="0" b="0"/>
          <a:pathLst>
            <a:path>
              <a:moveTo>
                <a:pt x="0" y="45720"/>
              </a:moveTo>
              <a:lnTo>
                <a:pt x="228835" y="45720"/>
              </a:lnTo>
            </a:path>
            <a:path>
              <a:moveTo>
                <a:pt x="254534" y="45720"/>
              </a:moveTo>
              <a:lnTo>
                <a:pt x="483370"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lang="en-US" sz="900" kern="1200"/>
        </a:p>
      </dsp:txBody>
      <dsp:txXfrm>
        <a:off x="5216246" y="4629774"/>
        <a:ext cx="25698" cy="308382"/>
      </dsp:txXfrm>
    </dsp:sp>
    <dsp:sp modelId="{ED7E7362-0868-499F-8918-491261BF6490}">
      <dsp:nvSpPr>
        <dsp:cNvPr id="0" name=""/>
        <dsp:cNvSpPr/>
      </dsp:nvSpPr>
      <dsp:spPr>
        <a:xfrm>
          <a:off x="2754558" y="4113570"/>
          <a:ext cx="2234652" cy="1340791"/>
        </a:xfrm>
        <a:prstGeom prst="rect">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500" tIns="114939" rIns="109500" bIns="114939"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tx2">
                  <a:lumMod val="49000"/>
                </a:schemeClr>
              </a:solidFill>
              <a:latin typeface="Neue Haas Grotesk Text Pro"/>
            </a:rPr>
            <a:t>God told them to put a staff from the leader of each tribe, along with Aarons staff in front of the Ark of the Covenant</a:t>
          </a:r>
        </a:p>
      </dsp:txBody>
      <dsp:txXfrm>
        <a:off x="2754558" y="4113570"/>
        <a:ext cx="2234652" cy="1340791"/>
      </dsp:txXfrm>
    </dsp:sp>
    <dsp:sp modelId="{847EAF9D-F57A-4958-B23B-8742759E05B4}">
      <dsp:nvSpPr>
        <dsp:cNvPr id="0" name=""/>
        <dsp:cNvSpPr/>
      </dsp:nvSpPr>
      <dsp:spPr>
        <a:xfrm>
          <a:off x="5503181" y="4113570"/>
          <a:ext cx="2234652" cy="1340791"/>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500" tIns="114939" rIns="109500" bIns="114939"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tx2">
                  <a:lumMod val="49000"/>
                </a:schemeClr>
              </a:solidFill>
              <a:latin typeface="Neue Haas Grotesk Text Pro"/>
            </a:rPr>
            <a:t>The next day Aarons staff budded, which showed the people that God had chosen Aaron as the chief priest</a:t>
          </a:r>
        </a:p>
      </dsp:txBody>
      <dsp:txXfrm>
        <a:off x="5503181" y="4113570"/>
        <a:ext cx="2234652" cy="1340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01617-2917-452C-97CD-E52B1A0A6567}">
      <dsp:nvSpPr>
        <dsp:cNvPr id="0" name=""/>
        <dsp:cNvSpPr/>
      </dsp:nvSpPr>
      <dsp:spPr>
        <a:xfrm>
          <a:off x="0" y="2175669"/>
          <a:ext cx="1051560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7E0F32A-9C7F-4CF8-93CE-FC46B6545329}">
      <dsp:nvSpPr>
        <dsp:cNvPr id="0" name=""/>
        <dsp:cNvSpPr/>
      </dsp:nvSpPr>
      <dsp:spPr>
        <a:xfrm rot="8100000">
          <a:off x="66922" y="501406"/>
          <a:ext cx="319993" cy="31999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F4D3B-6E85-4BDE-A590-5B3C059B828F}">
      <dsp:nvSpPr>
        <dsp:cNvPr id="0" name=""/>
        <dsp:cNvSpPr/>
      </dsp:nvSpPr>
      <dsp:spPr>
        <a:xfrm>
          <a:off x="102470" y="536955"/>
          <a:ext cx="248896" cy="24889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1E8FF02-B7BB-48AD-8D8C-45A2B4A04EF1}">
      <dsp:nvSpPr>
        <dsp:cNvPr id="0" name=""/>
        <dsp:cNvSpPr/>
      </dsp:nvSpPr>
      <dsp:spPr>
        <a:xfrm>
          <a:off x="453188" y="887672"/>
          <a:ext cx="2916487" cy="1287996"/>
        </a:xfrm>
        <a:prstGeom prst="rect">
          <a:avLst/>
        </a:prstGeom>
        <a:noFill/>
        <a:ln>
          <a:noFill/>
        </a:ln>
        <a:effectLst/>
      </dsp:spPr>
      <dsp:style>
        <a:lnRef idx="0">
          <a:scrgbClr r="0" g="0" b="0"/>
        </a:lnRef>
        <a:fillRef idx="0">
          <a:scrgbClr r="0" g="0" b="0"/>
        </a:fillRef>
        <a:effectRef idx="0">
          <a:scrgbClr r="0" g="0" b="0"/>
        </a:effectRef>
        <a:fontRef idx="minor"/>
      </dsp:style>
    </dsp:sp>
    <dsp:sp modelId="{17680C4B-C49E-4A20-8668-A69B991E5099}">
      <dsp:nvSpPr>
        <dsp:cNvPr id="0" name=""/>
        <dsp:cNvSpPr/>
      </dsp:nvSpPr>
      <dsp:spPr>
        <a:xfrm>
          <a:off x="453188" y="435133"/>
          <a:ext cx="291648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ea typeface="+mn-ea"/>
              <a:cs typeface="+mn-cs"/>
            </a:rPr>
            <a:t>Israelites In </a:t>
          </a:r>
          <a:r>
            <a:rPr lang="en-US" sz="1600" kern="1200">
              <a:latin typeface="Bierstadt"/>
              <a:ea typeface="+mn-ea"/>
              <a:cs typeface="+mn-cs"/>
            </a:rPr>
            <a:t>Egypt </a:t>
          </a:r>
          <a:br>
            <a:rPr lang="en-US" sz="1600" kern="1200">
              <a:latin typeface="Bierstadt"/>
              <a:ea typeface="+mn-ea"/>
              <a:cs typeface="+mn-cs"/>
            </a:rPr>
          </a:br>
          <a:r>
            <a:rPr lang="en-US" sz="1600" kern="1200">
              <a:latin typeface="Bierstadt"/>
              <a:ea typeface="+mn-ea"/>
              <a:cs typeface="+mn-cs"/>
            </a:rPr>
            <a:t>(400 years)</a:t>
          </a:r>
          <a:endParaRPr lang="en-US" sz="1600" kern="1200">
            <a:ea typeface="+mn-ea"/>
            <a:cs typeface="+mn-cs"/>
          </a:endParaRPr>
        </a:p>
      </dsp:txBody>
      <dsp:txXfrm>
        <a:off x="453188" y="435133"/>
        <a:ext cx="2916487" cy="452539"/>
      </dsp:txXfrm>
    </dsp:sp>
    <dsp:sp modelId="{37BAFC91-F166-4AF3-86FC-C83F60DF657D}">
      <dsp:nvSpPr>
        <dsp:cNvPr id="0" name=""/>
        <dsp:cNvSpPr/>
      </dsp:nvSpPr>
      <dsp:spPr>
        <a:xfrm>
          <a:off x="226918" y="887672"/>
          <a:ext cx="0" cy="1287996"/>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8CB328F-E8DF-4282-AADE-C5CE097167B5}">
      <dsp:nvSpPr>
        <dsp:cNvPr id="0" name=""/>
        <dsp:cNvSpPr/>
      </dsp:nvSpPr>
      <dsp:spPr>
        <a:xfrm>
          <a:off x="185317" y="2134940"/>
          <a:ext cx="81457" cy="81457"/>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C02B6-9755-481D-9202-94682D1BB0B7}">
      <dsp:nvSpPr>
        <dsp:cNvPr id="0" name=""/>
        <dsp:cNvSpPr/>
      </dsp:nvSpPr>
      <dsp:spPr>
        <a:xfrm rot="18900000">
          <a:off x="1817037" y="3529937"/>
          <a:ext cx="319993" cy="319993"/>
        </a:xfrm>
        <a:prstGeom prst="teardrop">
          <a:avLst>
            <a:gd name="adj" fmla="val 11500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04978-13E3-4A28-B9BE-52D1FF56A764}">
      <dsp:nvSpPr>
        <dsp:cNvPr id="0" name=""/>
        <dsp:cNvSpPr/>
      </dsp:nvSpPr>
      <dsp:spPr>
        <a:xfrm>
          <a:off x="1852585" y="3565486"/>
          <a:ext cx="248896" cy="24889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35E88AD8-7159-4DF9-8474-01DEB3F90374}">
      <dsp:nvSpPr>
        <dsp:cNvPr id="0" name=""/>
        <dsp:cNvSpPr/>
      </dsp:nvSpPr>
      <dsp:spPr>
        <a:xfrm>
          <a:off x="2203303" y="2175669"/>
          <a:ext cx="2916487" cy="1287996"/>
        </a:xfrm>
        <a:prstGeom prst="rect">
          <a:avLst/>
        </a:prstGeom>
        <a:noFill/>
        <a:ln>
          <a:noFill/>
        </a:ln>
        <a:effectLst/>
      </dsp:spPr>
      <dsp:style>
        <a:lnRef idx="0">
          <a:scrgbClr r="0" g="0" b="0"/>
        </a:lnRef>
        <a:fillRef idx="0">
          <a:scrgbClr r="0" g="0" b="0"/>
        </a:fillRef>
        <a:effectRef idx="0">
          <a:scrgbClr r="0" g="0" b="0"/>
        </a:effectRef>
        <a:fontRef idx="minor"/>
      </dsp:style>
    </dsp:sp>
    <dsp:sp modelId="{FD70E4AF-5847-4353-8149-2E177320EC0F}">
      <dsp:nvSpPr>
        <dsp:cNvPr id="0" name=""/>
        <dsp:cNvSpPr/>
      </dsp:nvSpPr>
      <dsp:spPr>
        <a:xfrm>
          <a:off x="2203303" y="3463665"/>
          <a:ext cx="291648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ea typeface="+mn-ea"/>
              <a:cs typeface="+mn-cs"/>
            </a:rPr>
            <a:t>Exodus from Egypt</a:t>
          </a:r>
          <a:r>
            <a:rPr lang="en-US" sz="1600" kern="1200">
              <a:latin typeface="Bierstadt"/>
              <a:ea typeface="+mn-ea"/>
              <a:cs typeface="+mn-cs"/>
            </a:rPr>
            <a:t> </a:t>
          </a:r>
          <a:br>
            <a:rPr lang="en-US" sz="1600" kern="1200">
              <a:latin typeface="Bierstadt"/>
              <a:ea typeface="+mn-ea"/>
              <a:cs typeface="+mn-cs"/>
            </a:rPr>
          </a:br>
          <a:r>
            <a:rPr lang="en-US" sz="1600" kern="1200">
              <a:latin typeface="Bierstadt"/>
              <a:ea typeface="+mn-ea"/>
              <a:cs typeface="+mn-cs"/>
            </a:rPr>
            <a:t>(weeks to months)</a:t>
          </a:r>
          <a:endParaRPr lang="en-US" sz="1600" kern="1200">
            <a:ea typeface="+mn-ea"/>
            <a:cs typeface="+mn-cs"/>
          </a:endParaRPr>
        </a:p>
      </dsp:txBody>
      <dsp:txXfrm>
        <a:off x="2203303" y="3463665"/>
        <a:ext cx="2916487" cy="452539"/>
      </dsp:txXfrm>
    </dsp:sp>
    <dsp:sp modelId="{9D5802F6-7E5C-4B14-A8DC-8B3AB162F2A5}">
      <dsp:nvSpPr>
        <dsp:cNvPr id="0" name=""/>
        <dsp:cNvSpPr/>
      </dsp:nvSpPr>
      <dsp:spPr>
        <a:xfrm>
          <a:off x="1977034" y="2175669"/>
          <a:ext cx="0" cy="1287996"/>
        </a:xfrm>
        <a:prstGeom prst="line">
          <a:avLst/>
        </a:prstGeom>
        <a:noFill/>
        <a:ln w="12700" cap="flat" cmpd="sng" algn="ctr">
          <a:solidFill>
            <a:schemeClr val="accent5">
              <a:hueOff val="-4290179"/>
              <a:satOff val="5746"/>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9D6B819D-F7BC-423F-B7E4-5CAF9E0DCAEC}">
      <dsp:nvSpPr>
        <dsp:cNvPr id="0" name=""/>
        <dsp:cNvSpPr/>
      </dsp:nvSpPr>
      <dsp:spPr>
        <a:xfrm>
          <a:off x="1935432" y="2134940"/>
          <a:ext cx="81457" cy="81457"/>
        </a:xfrm>
        <a:prstGeom prst="ellipse">
          <a:avLst/>
        </a:prstGeom>
        <a:solidFill>
          <a:schemeClr val="accent5">
            <a:hueOff val="-4290179"/>
            <a:satOff val="5746"/>
            <a:lumOff val="3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A96556-BF9D-43DD-8B27-A184BC3857A8}">
      <dsp:nvSpPr>
        <dsp:cNvPr id="0" name=""/>
        <dsp:cNvSpPr/>
      </dsp:nvSpPr>
      <dsp:spPr>
        <a:xfrm rot="8100000">
          <a:off x="3567152" y="501406"/>
          <a:ext cx="319993" cy="319993"/>
        </a:xfrm>
        <a:prstGeom prst="teardrop">
          <a:avLst>
            <a:gd name="adj" fmla="val 115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9C1F5-CE54-486B-9D20-FAC4AA7DDA1B}">
      <dsp:nvSpPr>
        <dsp:cNvPr id="0" name=""/>
        <dsp:cNvSpPr/>
      </dsp:nvSpPr>
      <dsp:spPr>
        <a:xfrm>
          <a:off x="3602701" y="536955"/>
          <a:ext cx="248896" cy="24889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740C643-CDAD-4C81-A668-585127E2DDF9}">
      <dsp:nvSpPr>
        <dsp:cNvPr id="0" name=""/>
        <dsp:cNvSpPr/>
      </dsp:nvSpPr>
      <dsp:spPr>
        <a:xfrm>
          <a:off x="3953419" y="887672"/>
          <a:ext cx="2916487" cy="1287996"/>
        </a:xfrm>
        <a:prstGeom prst="rect">
          <a:avLst/>
        </a:prstGeom>
        <a:noFill/>
        <a:ln>
          <a:noFill/>
        </a:ln>
        <a:effectLst/>
      </dsp:spPr>
      <dsp:style>
        <a:lnRef idx="0">
          <a:scrgbClr r="0" g="0" b="0"/>
        </a:lnRef>
        <a:fillRef idx="0">
          <a:scrgbClr r="0" g="0" b="0"/>
        </a:fillRef>
        <a:effectRef idx="0">
          <a:scrgbClr r="0" g="0" b="0"/>
        </a:effectRef>
        <a:fontRef idx="minor"/>
      </dsp:style>
    </dsp:sp>
    <dsp:sp modelId="{8932CDD5-BAC2-4665-84CF-1474D61D07C0}">
      <dsp:nvSpPr>
        <dsp:cNvPr id="0" name=""/>
        <dsp:cNvSpPr/>
      </dsp:nvSpPr>
      <dsp:spPr>
        <a:xfrm>
          <a:off x="3953419" y="435133"/>
          <a:ext cx="291648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a:ea typeface="+mn-ea"/>
              <a:cs typeface="+mn-cs"/>
            </a:rPr>
            <a:t>Journey in the wilderness</a:t>
          </a:r>
          <a:br>
            <a:rPr lang="en-US" sz="1600" b="1" kern="1200">
              <a:latin typeface="Bierstadt"/>
              <a:ea typeface="+mn-ea"/>
              <a:cs typeface="+mn-cs"/>
            </a:rPr>
          </a:br>
          <a:r>
            <a:rPr lang="en-US" sz="1600" b="1" kern="1200">
              <a:latin typeface="Bierstadt"/>
              <a:ea typeface="+mn-ea"/>
              <a:cs typeface="+mn-cs"/>
            </a:rPr>
            <a:t>(40 years)</a:t>
          </a:r>
          <a:endParaRPr lang="en-US" sz="1600" b="1" kern="1200">
            <a:ea typeface="+mn-ea"/>
            <a:cs typeface="+mn-cs"/>
          </a:endParaRPr>
        </a:p>
      </dsp:txBody>
      <dsp:txXfrm>
        <a:off x="3953419" y="435133"/>
        <a:ext cx="2916487" cy="452539"/>
      </dsp:txXfrm>
    </dsp:sp>
    <dsp:sp modelId="{1E26C59B-0BE2-418D-82DC-05D51A24EB98}">
      <dsp:nvSpPr>
        <dsp:cNvPr id="0" name=""/>
        <dsp:cNvSpPr/>
      </dsp:nvSpPr>
      <dsp:spPr>
        <a:xfrm>
          <a:off x="3727149" y="887672"/>
          <a:ext cx="0" cy="1287996"/>
        </a:xfrm>
        <a:prstGeom prst="line">
          <a:avLst/>
        </a:prstGeom>
        <a:noFill/>
        <a:ln w="12700" cap="flat" cmpd="sng" algn="ctr">
          <a:solidFill>
            <a:schemeClr val="accent5">
              <a:hueOff val="-8580357"/>
              <a:satOff val="11491"/>
              <a:lumOff val="7844"/>
              <a:alphaOff val="0"/>
            </a:schemeClr>
          </a:solidFill>
          <a:prstDash val="dash"/>
          <a:miter lim="800000"/>
        </a:ln>
        <a:effectLst/>
      </dsp:spPr>
      <dsp:style>
        <a:lnRef idx="1">
          <a:scrgbClr r="0" g="0" b="0"/>
        </a:lnRef>
        <a:fillRef idx="0">
          <a:scrgbClr r="0" g="0" b="0"/>
        </a:fillRef>
        <a:effectRef idx="0">
          <a:scrgbClr r="0" g="0" b="0"/>
        </a:effectRef>
        <a:fontRef idx="minor"/>
      </dsp:style>
    </dsp:sp>
    <dsp:sp modelId="{408992F4-7B3C-48DF-BD28-F60F040E6F80}">
      <dsp:nvSpPr>
        <dsp:cNvPr id="0" name=""/>
        <dsp:cNvSpPr/>
      </dsp:nvSpPr>
      <dsp:spPr>
        <a:xfrm>
          <a:off x="3685547" y="2134940"/>
          <a:ext cx="81457" cy="81457"/>
        </a:xfrm>
        <a:prstGeom prst="ellipse">
          <a:avLst/>
        </a:prstGeom>
        <a:solidFill>
          <a:schemeClr val="accent5">
            <a:hueOff val="-8580357"/>
            <a:satOff val="11491"/>
            <a:lumOff val="784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C498C-DB20-4935-8D76-922994C152C0}">
      <dsp:nvSpPr>
        <dsp:cNvPr id="0" name=""/>
        <dsp:cNvSpPr/>
      </dsp:nvSpPr>
      <dsp:spPr>
        <a:xfrm rot="18900000">
          <a:off x="5317268" y="3529937"/>
          <a:ext cx="319993" cy="319993"/>
        </a:xfrm>
        <a:prstGeom prst="teardrop">
          <a:avLst>
            <a:gd name="adj" fmla="val 11500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5A6CE8-F81B-4E78-AC5A-E72C6E63934A}">
      <dsp:nvSpPr>
        <dsp:cNvPr id="0" name=""/>
        <dsp:cNvSpPr/>
      </dsp:nvSpPr>
      <dsp:spPr>
        <a:xfrm>
          <a:off x="5352816" y="3565486"/>
          <a:ext cx="248896" cy="24889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5CDC941C-99A3-4D1B-974C-FEF61AE8649A}">
      <dsp:nvSpPr>
        <dsp:cNvPr id="0" name=""/>
        <dsp:cNvSpPr/>
      </dsp:nvSpPr>
      <dsp:spPr>
        <a:xfrm>
          <a:off x="5703534" y="2175669"/>
          <a:ext cx="2916487" cy="1287996"/>
        </a:xfrm>
        <a:prstGeom prst="rect">
          <a:avLst/>
        </a:prstGeom>
        <a:noFill/>
        <a:ln>
          <a:noFill/>
        </a:ln>
        <a:effectLst/>
      </dsp:spPr>
      <dsp:style>
        <a:lnRef idx="0">
          <a:scrgbClr r="0" g="0" b="0"/>
        </a:lnRef>
        <a:fillRef idx="0">
          <a:scrgbClr r="0" g="0" b="0"/>
        </a:fillRef>
        <a:effectRef idx="0">
          <a:scrgbClr r="0" g="0" b="0"/>
        </a:effectRef>
        <a:fontRef idx="minor"/>
      </dsp:style>
    </dsp:sp>
    <dsp:sp modelId="{66F197F2-A82C-400A-9D38-E1D025228109}">
      <dsp:nvSpPr>
        <dsp:cNvPr id="0" name=""/>
        <dsp:cNvSpPr/>
      </dsp:nvSpPr>
      <dsp:spPr>
        <a:xfrm>
          <a:off x="5703534" y="3463665"/>
          <a:ext cx="291648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ea typeface="+mn-ea"/>
              <a:cs typeface="+mn-cs"/>
            </a:rPr>
            <a:t>Israelites in the Promised land</a:t>
          </a:r>
          <a:br>
            <a:rPr lang="en-US" sz="1600" kern="1200">
              <a:latin typeface="Bierstadt"/>
              <a:ea typeface="+mn-ea"/>
              <a:cs typeface="+mn-cs"/>
            </a:rPr>
          </a:br>
          <a:r>
            <a:rPr lang="en-US" sz="1600" kern="1200">
              <a:latin typeface="Bierstadt"/>
              <a:ea typeface="+mn-ea"/>
              <a:cs typeface="+mn-cs"/>
            </a:rPr>
            <a:t>(approximately 800 years)</a:t>
          </a:r>
          <a:endParaRPr lang="en-US" sz="1600" kern="1200">
            <a:ea typeface="+mn-ea"/>
            <a:cs typeface="+mn-cs"/>
          </a:endParaRPr>
        </a:p>
      </dsp:txBody>
      <dsp:txXfrm>
        <a:off x="5703534" y="3463665"/>
        <a:ext cx="2916487" cy="452539"/>
      </dsp:txXfrm>
    </dsp:sp>
    <dsp:sp modelId="{758BF8FA-07AD-4426-ADC9-A2342F0F4C17}">
      <dsp:nvSpPr>
        <dsp:cNvPr id="0" name=""/>
        <dsp:cNvSpPr/>
      </dsp:nvSpPr>
      <dsp:spPr>
        <a:xfrm>
          <a:off x="5477264" y="2175669"/>
          <a:ext cx="0" cy="1287996"/>
        </a:xfrm>
        <a:prstGeom prst="line">
          <a:avLst/>
        </a:prstGeom>
        <a:noFill/>
        <a:ln w="12700" cap="flat" cmpd="sng" algn="ctr">
          <a:solidFill>
            <a:schemeClr val="accent5">
              <a:hueOff val="-12870536"/>
              <a:satOff val="17237"/>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E7E24A06-D572-49D1-9568-76E83FC64F0B}">
      <dsp:nvSpPr>
        <dsp:cNvPr id="0" name=""/>
        <dsp:cNvSpPr/>
      </dsp:nvSpPr>
      <dsp:spPr>
        <a:xfrm>
          <a:off x="5435663" y="2134940"/>
          <a:ext cx="81457" cy="81457"/>
        </a:xfrm>
        <a:prstGeom prst="ellipse">
          <a:avLst/>
        </a:prstGeom>
        <a:solidFill>
          <a:schemeClr val="accent5">
            <a:hueOff val="-12870536"/>
            <a:satOff val="17237"/>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A8C02-4A75-4F4E-95B7-A5BF3E293360}">
      <dsp:nvSpPr>
        <dsp:cNvPr id="0" name=""/>
        <dsp:cNvSpPr/>
      </dsp:nvSpPr>
      <dsp:spPr>
        <a:xfrm rot="8100000">
          <a:off x="7067383" y="501406"/>
          <a:ext cx="319993" cy="319993"/>
        </a:xfrm>
        <a:prstGeom prst="teardrop">
          <a:avLst>
            <a:gd name="adj" fmla="val 11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4F93D-3ECE-4DF4-8253-3927F22972D9}">
      <dsp:nvSpPr>
        <dsp:cNvPr id="0" name=""/>
        <dsp:cNvSpPr/>
      </dsp:nvSpPr>
      <dsp:spPr>
        <a:xfrm>
          <a:off x="7102931" y="536955"/>
          <a:ext cx="248896" cy="24889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77014340-6A3B-4CA1-A08D-01784B36798C}">
      <dsp:nvSpPr>
        <dsp:cNvPr id="0" name=""/>
        <dsp:cNvSpPr/>
      </dsp:nvSpPr>
      <dsp:spPr>
        <a:xfrm>
          <a:off x="7453649" y="887672"/>
          <a:ext cx="2916487" cy="1287996"/>
        </a:xfrm>
        <a:prstGeom prst="rect">
          <a:avLst/>
        </a:prstGeom>
        <a:noFill/>
        <a:ln>
          <a:noFill/>
        </a:ln>
        <a:effectLst/>
      </dsp:spPr>
      <dsp:style>
        <a:lnRef idx="0">
          <a:scrgbClr r="0" g="0" b="0"/>
        </a:lnRef>
        <a:fillRef idx="0">
          <a:scrgbClr r="0" g="0" b="0"/>
        </a:fillRef>
        <a:effectRef idx="0">
          <a:scrgbClr r="0" g="0" b="0"/>
        </a:effectRef>
        <a:fontRef idx="minor"/>
      </dsp:style>
    </dsp:sp>
    <dsp:sp modelId="{EFC7546D-A0F0-4B1D-90E8-E0E3F6C361EE}">
      <dsp:nvSpPr>
        <dsp:cNvPr id="0" name=""/>
        <dsp:cNvSpPr/>
      </dsp:nvSpPr>
      <dsp:spPr>
        <a:xfrm>
          <a:off x="7453649" y="435133"/>
          <a:ext cx="291648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latin typeface="Bierstadt"/>
              <a:ea typeface="+mn-ea"/>
              <a:cs typeface="+mn-cs"/>
            </a:rPr>
            <a:t>After the Promised Land</a:t>
          </a:r>
        </a:p>
      </dsp:txBody>
      <dsp:txXfrm>
        <a:off x="7453649" y="435133"/>
        <a:ext cx="2916487" cy="452539"/>
      </dsp:txXfrm>
    </dsp:sp>
    <dsp:sp modelId="{EDF7EABA-2BC1-4E14-BD5D-545A3EE9552F}">
      <dsp:nvSpPr>
        <dsp:cNvPr id="0" name=""/>
        <dsp:cNvSpPr/>
      </dsp:nvSpPr>
      <dsp:spPr>
        <a:xfrm>
          <a:off x="7227380" y="887672"/>
          <a:ext cx="0" cy="1287996"/>
        </a:xfrm>
        <a:prstGeom prst="line">
          <a:avLst/>
        </a:prstGeom>
        <a:noFill/>
        <a:ln w="12700" cap="flat" cmpd="sng" algn="ctr">
          <a:solidFill>
            <a:schemeClr val="accent5">
              <a:hueOff val="-17160714"/>
              <a:satOff val="22983"/>
              <a:lumOff val="15687"/>
              <a:alphaOff val="0"/>
            </a:schemeClr>
          </a:solidFill>
          <a:prstDash val="dash"/>
          <a:miter lim="800000"/>
        </a:ln>
        <a:effectLst/>
      </dsp:spPr>
      <dsp:style>
        <a:lnRef idx="1">
          <a:scrgbClr r="0" g="0" b="0"/>
        </a:lnRef>
        <a:fillRef idx="0">
          <a:scrgbClr r="0" g="0" b="0"/>
        </a:fillRef>
        <a:effectRef idx="0">
          <a:scrgbClr r="0" g="0" b="0"/>
        </a:effectRef>
        <a:fontRef idx="minor"/>
      </dsp:style>
    </dsp:sp>
    <dsp:sp modelId="{B152A89F-7457-4892-AE9E-1B033177456B}">
      <dsp:nvSpPr>
        <dsp:cNvPr id="0" name=""/>
        <dsp:cNvSpPr/>
      </dsp:nvSpPr>
      <dsp:spPr>
        <a:xfrm>
          <a:off x="7185778" y="2134940"/>
          <a:ext cx="81457" cy="81457"/>
        </a:xfrm>
        <a:prstGeom prst="ellipse">
          <a:avLst/>
        </a:prstGeom>
        <a:solidFill>
          <a:schemeClr val="accent5">
            <a:hueOff val="-17160714"/>
            <a:satOff val="22983"/>
            <a:lumOff val="1568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3A388-2616-4B56-9C00-C5B0DA7031EF}" type="datetimeFigureOut">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09D45-03CE-44F7-8CEF-C351ADC58857}" type="slidenum">
              <a:t>‹#›</a:t>
            </a:fld>
            <a:endParaRPr lang="en-US"/>
          </a:p>
        </p:txBody>
      </p:sp>
    </p:spTree>
    <p:extLst>
      <p:ext uri="{BB962C8B-B14F-4D97-AF65-F5344CB8AC3E}">
        <p14:creationId xmlns:p14="http://schemas.microsoft.com/office/powerpoint/2010/main" val="76597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After pt one explain how Jacobs roots can be traced back to Abraham and briefly explain the lineage</a:t>
            </a:r>
          </a:p>
          <a:p>
            <a:r>
              <a:rPr lang="en-US">
                <a:ea typeface="Calibri"/>
                <a:cs typeface="Calibri"/>
              </a:rPr>
              <a:t>Pt 2, then explain how </a:t>
            </a:r>
          </a:p>
        </p:txBody>
      </p:sp>
      <p:sp>
        <p:nvSpPr>
          <p:cNvPr id="4" name="Slide Number Placeholder 3"/>
          <p:cNvSpPr>
            <a:spLocks noGrp="1"/>
          </p:cNvSpPr>
          <p:nvPr>
            <p:ph type="sldNum" sz="quarter" idx="5"/>
          </p:nvPr>
        </p:nvSpPr>
        <p:spPr/>
        <p:txBody>
          <a:bodyPr/>
          <a:lstStyle/>
          <a:p>
            <a:fld id="{E79CF401-0288-44E3-B64C-9FFD69B630F3}" type="slidenum">
              <a:t>3</a:t>
            </a:fld>
            <a:endParaRPr lang="en-US"/>
          </a:p>
        </p:txBody>
      </p:sp>
    </p:spTree>
    <p:extLst>
      <p:ext uri="{BB962C8B-B14F-4D97-AF65-F5344CB8AC3E}">
        <p14:creationId xmlns:p14="http://schemas.microsoft.com/office/powerpoint/2010/main" val="182741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7009D45-03CE-44F7-8CEF-C351ADC58857}" type="slidenum">
              <a:rPr lang="en-US"/>
              <a:t>8</a:t>
            </a:fld>
            <a:endParaRPr lang="en-US"/>
          </a:p>
        </p:txBody>
      </p:sp>
    </p:spTree>
    <p:extLst>
      <p:ext uri="{BB962C8B-B14F-4D97-AF65-F5344CB8AC3E}">
        <p14:creationId xmlns:p14="http://schemas.microsoft.com/office/powerpoint/2010/main" val="346730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Bronze Snake did later become an idol (Nehushtan)</a:t>
            </a:r>
            <a:endParaRPr lang="en-US" dirty="0">
              <a:solidFill>
                <a:srgbClr val="444444"/>
              </a:solidFill>
            </a:endParaRPr>
          </a:p>
          <a:p>
            <a:r>
              <a:rPr lang="en-US"/>
              <a:t>They took the good that God had given them an turned it into something to worship instead of God</a:t>
            </a:r>
            <a:endParaRPr lang="en-US" dirty="0">
              <a:solidFill>
                <a:srgbClr val="444444"/>
              </a:solidFill>
            </a:endParaRPr>
          </a:p>
          <a:p>
            <a:r>
              <a:rPr lang="en-US"/>
              <a:t>King Hezekiah later broke down the statue because the israelites were worshipping it</a:t>
            </a:r>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7009D45-03CE-44F7-8CEF-C351ADC58857}" type="slidenum">
              <a:rPr lang="en-US"/>
              <a:t>9</a:t>
            </a:fld>
            <a:endParaRPr lang="en-US"/>
          </a:p>
        </p:txBody>
      </p:sp>
    </p:spTree>
    <p:extLst>
      <p:ext uri="{BB962C8B-B14F-4D97-AF65-F5344CB8AC3E}">
        <p14:creationId xmlns:p14="http://schemas.microsoft.com/office/powerpoint/2010/main" val="75446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896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1061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1472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0973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1321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8526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2341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8566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2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149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428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3974805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rRKZuYkE-w&amp;t=44s" TargetMode="External"/><Relationship Id="rId2" Type="http://schemas.openxmlformats.org/officeDocument/2006/relationships/slideLayout" Target="../slideLayouts/slideLayout2.xml"/><Relationship Id="rId1" Type="http://schemas.openxmlformats.org/officeDocument/2006/relationships/video" Target="https://www.youtube.com/embed/UrRKZuYkE-w?start=44&amp;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discerninghearts.com/catholic-podcasts/what-is-spiritual-direc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y Simple is Better - Wayne Hedlund">
            <a:extLst>
              <a:ext uri="{FF2B5EF4-FFF2-40B4-BE49-F238E27FC236}">
                <a16:creationId xmlns:a16="http://schemas.microsoft.com/office/drawing/2014/main" id="{31AB9B15-4DE7-38DC-C2BD-B2172A370BFD}"/>
              </a:ext>
            </a:extLst>
          </p:cNvPr>
          <p:cNvPicPr>
            <a:picLocks noChangeAspect="1"/>
          </p:cNvPicPr>
          <p:nvPr/>
        </p:nvPicPr>
        <p:blipFill>
          <a:blip r:embed="rId2"/>
          <a:srcRect r="27556" b="1"/>
          <a:stretch>
            <a:fillRect/>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9076" y="3060399"/>
            <a:ext cx="10058400" cy="3574778"/>
          </a:xfrm>
          <a:effectLst>
            <a:outerShdw blurRad="50800" dist="38100" dir="2700000" algn="tl" rotWithShape="0">
              <a:prstClr val="black">
                <a:alpha val="40000"/>
              </a:prstClr>
            </a:outerShdw>
          </a:effectLst>
        </p:spPr>
        <p:txBody>
          <a:bodyPr>
            <a:normAutofit/>
          </a:bodyPr>
          <a:lstStyle/>
          <a:p>
            <a:r>
              <a:rPr lang="en-US" b="1">
                <a:solidFill>
                  <a:srgbClr val="FFFFFF"/>
                </a:solidFill>
              </a:rPr>
              <a:t>Week 8: It's That Simple</a:t>
            </a:r>
            <a:endParaRPr lang="en-US" b="1">
              <a:solidFill>
                <a:srgbClr val="FFFFFF"/>
              </a:solidFill>
              <a:ea typeface="Calibri Light"/>
              <a:cs typeface="Calibri Light"/>
            </a:endParaRPr>
          </a:p>
        </p:txBody>
      </p:sp>
      <p:sp>
        <p:nvSpPr>
          <p:cNvPr id="3" name="Subtitle 2"/>
          <p:cNvSpPr>
            <a:spLocks noGrp="1"/>
          </p:cNvSpPr>
          <p:nvPr>
            <p:ph type="subTitle" idx="1"/>
          </p:nvPr>
        </p:nvSpPr>
        <p:spPr>
          <a:xfrm>
            <a:off x="5807750" y="6504180"/>
            <a:ext cx="10058400" cy="1282707"/>
          </a:xfrm>
          <a:effectLst>
            <a:outerShdw blurRad="50800" dist="38100" dir="2700000" algn="tl" rotWithShape="0">
              <a:prstClr val="black">
                <a:alpha val="40000"/>
              </a:prstClr>
            </a:outerShdw>
          </a:effectLst>
        </p:spPr>
        <p:txBody>
          <a:bodyPr vert="horz" lIns="0" tIns="0" rIns="0" bIns="0" rtlCol="0">
            <a:normAutofit/>
          </a:bodyPr>
          <a:lstStyle/>
          <a:p>
            <a:r>
              <a:rPr lang="en-US">
                <a:solidFill>
                  <a:srgbClr val="FFFFFF"/>
                </a:solidFill>
              </a:rPr>
              <a:t>November 10, 2025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4CBFBD-198C-D4A5-215C-AD6C4D6B69D4}"/>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4CA13-2BC8-8E0E-CA56-6170BB7155F9}"/>
              </a:ext>
            </a:extLst>
          </p:cNvPr>
          <p:cNvSpPr>
            <a:spLocks noGrp="1"/>
          </p:cNvSpPr>
          <p:nvPr>
            <p:ph type="title"/>
          </p:nvPr>
        </p:nvSpPr>
        <p:spPr>
          <a:xfrm>
            <a:off x="1438504" y="5477066"/>
            <a:ext cx="9681882" cy="739880"/>
          </a:xfrm>
        </p:spPr>
        <p:txBody>
          <a:bodyPr vert="horz" lIns="91440" tIns="45720" rIns="91440" bIns="45720" rtlCol="0" anchor="b">
            <a:noAutofit/>
          </a:bodyPr>
          <a:lstStyle/>
          <a:p>
            <a:pPr algn="ctr"/>
            <a:r>
              <a:rPr lang="en-US" sz="2700" b="1">
                <a:solidFill>
                  <a:schemeClr val="bg1"/>
                </a:solidFill>
                <a:latin typeface="Verdana"/>
                <a:ea typeface="Verdana"/>
              </a:rPr>
              <a:t>Would you rather work hard to get something or get something for free?</a:t>
            </a:r>
          </a:p>
        </p:txBody>
      </p:sp>
      <p:sp>
        <p:nvSpPr>
          <p:cNvPr id="3" name="Content Placeholder 2">
            <a:extLst>
              <a:ext uri="{FF2B5EF4-FFF2-40B4-BE49-F238E27FC236}">
                <a16:creationId xmlns:a16="http://schemas.microsoft.com/office/drawing/2014/main" id="{4289BAD3-8F50-8C4F-1A93-BD39A9D76BC3}"/>
              </a:ext>
            </a:extLst>
          </p:cNvPr>
          <p:cNvSpPr>
            <a:spLocks noGrp="1"/>
          </p:cNvSpPr>
          <p:nvPr>
            <p:ph idx="1"/>
          </p:nvPr>
        </p:nvSpPr>
        <p:spPr>
          <a:xfrm>
            <a:off x="2158336" y="6372169"/>
            <a:ext cx="7315199" cy="365125"/>
          </a:xfrm>
        </p:spPr>
        <p:txBody>
          <a:bodyPr vert="horz" lIns="91440" tIns="45720" rIns="91440" bIns="45720" rtlCol="0" anchor="t">
            <a:normAutofit/>
          </a:bodyPr>
          <a:lstStyle/>
          <a:p>
            <a:pPr marL="0" indent="0" algn="ctr">
              <a:buNone/>
            </a:pPr>
            <a:r>
              <a:rPr lang="en-US" sz="1600" i="1">
                <a:solidFill>
                  <a:schemeClr val="bg1"/>
                </a:solidFill>
              </a:rPr>
              <a:t>(Open Discussion)</a:t>
            </a:r>
          </a:p>
        </p:txBody>
      </p:sp>
      <p:pic>
        <p:nvPicPr>
          <p:cNvPr id="4" name="Picture 3" descr="Simple Parte 2 - YouTube">
            <a:extLst>
              <a:ext uri="{FF2B5EF4-FFF2-40B4-BE49-F238E27FC236}">
                <a16:creationId xmlns:a16="http://schemas.microsoft.com/office/drawing/2014/main" id="{EE611096-FE62-E5B4-853E-30EE240C2B2A}"/>
              </a:ext>
            </a:extLst>
          </p:cNvPr>
          <p:cNvPicPr>
            <a:picLocks noChangeAspect="1"/>
          </p:cNvPicPr>
          <p:nvPr/>
        </p:nvPicPr>
        <p:blipFill>
          <a:blip r:embed="rId2"/>
          <a:srcRect t="14165"/>
          <a:stretch>
            <a:fillRect/>
          </a:stretch>
        </p:blipFill>
        <p:spPr>
          <a:xfrm>
            <a:off x="20" y="-225768"/>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70012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682B-2510-5D77-5AEA-C40BB4E684AF}"/>
              </a:ext>
            </a:extLst>
          </p:cNvPr>
          <p:cNvSpPr>
            <a:spLocks noGrp="1"/>
          </p:cNvSpPr>
          <p:nvPr>
            <p:ph type="title"/>
          </p:nvPr>
        </p:nvSpPr>
        <p:spPr>
          <a:xfrm>
            <a:off x="160431" y="129101"/>
            <a:ext cx="11972364" cy="1325563"/>
          </a:xfrm>
        </p:spPr>
        <p:txBody>
          <a:bodyPr>
            <a:normAutofit/>
          </a:bodyPr>
          <a:lstStyle/>
          <a:p>
            <a:r>
              <a:rPr lang="en-US" sz="4000" b="1">
                <a:solidFill>
                  <a:schemeClr val="accent4">
                    <a:lumMod val="76000"/>
                  </a:schemeClr>
                </a:solidFill>
                <a:latin typeface="Verdana"/>
                <a:ea typeface="Calibri Light"/>
                <a:cs typeface="Calibri Light"/>
              </a:rPr>
              <a:t>The Foreshadowing of Something Better</a:t>
            </a:r>
            <a:endParaRPr lang="en-US" sz="4000" b="1">
              <a:solidFill>
                <a:schemeClr val="accent4">
                  <a:lumMod val="76000"/>
                </a:schemeClr>
              </a:solidFill>
              <a:latin typeface="Verdana"/>
              <a:ea typeface="Verdana"/>
            </a:endParaRPr>
          </a:p>
        </p:txBody>
      </p:sp>
      <p:sp>
        <p:nvSpPr>
          <p:cNvPr id="4" name="Text Placeholder 3">
            <a:extLst>
              <a:ext uri="{FF2B5EF4-FFF2-40B4-BE49-F238E27FC236}">
                <a16:creationId xmlns:a16="http://schemas.microsoft.com/office/drawing/2014/main" id="{0FEA4A22-4713-04BB-CE31-ADD36D1E61F9}"/>
              </a:ext>
            </a:extLst>
          </p:cNvPr>
          <p:cNvSpPr>
            <a:spLocks noGrp="1"/>
          </p:cNvSpPr>
          <p:nvPr>
            <p:ph type="body" idx="1"/>
          </p:nvPr>
        </p:nvSpPr>
        <p:spPr>
          <a:xfrm>
            <a:off x="422369" y="1452843"/>
            <a:ext cx="5157787" cy="823912"/>
          </a:xfrm>
        </p:spPr>
        <p:txBody>
          <a:bodyPr>
            <a:normAutofit/>
          </a:bodyPr>
          <a:lstStyle/>
          <a:p>
            <a:r>
              <a:rPr lang="en-US" sz="2800" u="sng" dirty="0">
                <a:solidFill>
                  <a:schemeClr val="bg1"/>
                </a:solidFill>
                <a:ea typeface="Calibri"/>
                <a:cs typeface="Calibri"/>
              </a:rPr>
              <a:t>The Bronze Snake</a:t>
            </a:r>
          </a:p>
        </p:txBody>
      </p:sp>
      <p:sp>
        <p:nvSpPr>
          <p:cNvPr id="3" name="Content Placeholder 2">
            <a:extLst>
              <a:ext uri="{FF2B5EF4-FFF2-40B4-BE49-F238E27FC236}">
                <a16:creationId xmlns:a16="http://schemas.microsoft.com/office/drawing/2014/main" id="{ED7506DB-99D3-AB38-A245-AC28F9B644BD}"/>
              </a:ext>
            </a:extLst>
          </p:cNvPr>
          <p:cNvSpPr>
            <a:spLocks noGrp="1"/>
          </p:cNvSpPr>
          <p:nvPr>
            <p:ph sz="half" idx="2"/>
          </p:nvPr>
        </p:nvSpPr>
        <p:spPr>
          <a:xfrm>
            <a:off x="332722" y="2411226"/>
            <a:ext cx="5220417" cy="4008177"/>
          </a:xfrm>
        </p:spPr>
        <p:txBody>
          <a:bodyPr vert="horz" lIns="91440" tIns="45720" rIns="91440" bIns="45720" rtlCol="0" anchor="t">
            <a:normAutofit fontScale="85000" lnSpcReduction="20000"/>
          </a:bodyPr>
          <a:lstStyle/>
          <a:p>
            <a:r>
              <a:rPr lang="en-US">
                <a:solidFill>
                  <a:schemeClr val="bg1"/>
                </a:solidFill>
                <a:latin typeface="Calibri Light"/>
                <a:ea typeface="Calibri" panose="020F0502020204030204"/>
                <a:cs typeface="Calibri" panose="020F0502020204030204"/>
              </a:rPr>
              <a:t>Was a response to sinful behaviors</a:t>
            </a:r>
            <a:endParaRPr lang="en-US">
              <a:solidFill>
                <a:schemeClr val="bg1"/>
              </a:solidFill>
              <a:ea typeface="Calibri"/>
              <a:cs typeface="Calibri"/>
            </a:endParaRPr>
          </a:p>
          <a:p>
            <a:r>
              <a:rPr lang="en-US">
                <a:solidFill>
                  <a:schemeClr val="bg1"/>
                </a:solidFill>
                <a:latin typeface="Calibri Light"/>
                <a:ea typeface="Calibri" panose="020F0502020204030204"/>
                <a:cs typeface="Calibri" panose="020F0502020204030204"/>
              </a:rPr>
              <a:t>Was a place to look for healing from a deadly snake bite</a:t>
            </a:r>
          </a:p>
          <a:p>
            <a:r>
              <a:rPr lang="en-US">
                <a:solidFill>
                  <a:schemeClr val="bg1"/>
                </a:solidFill>
                <a:latin typeface="Calibri Light"/>
                <a:ea typeface="Calibri" panose="020F0502020204030204"/>
                <a:cs typeface="Calibri" panose="020F0502020204030204"/>
              </a:rPr>
              <a:t>Not looking results in physical death</a:t>
            </a:r>
          </a:p>
          <a:p>
            <a:r>
              <a:rPr lang="en-US">
                <a:solidFill>
                  <a:schemeClr val="bg1"/>
                </a:solidFill>
                <a:latin typeface="Calibri Light"/>
                <a:ea typeface="Calibri" panose="020F0502020204030204"/>
                <a:cs typeface="Calibri" panose="020F0502020204030204"/>
              </a:rPr>
              <a:t>The healing could not be earned</a:t>
            </a:r>
          </a:p>
          <a:p>
            <a:r>
              <a:rPr lang="en-US">
                <a:solidFill>
                  <a:schemeClr val="bg1"/>
                </a:solidFill>
                <a:latin typeface="Calibri Light"/>
                <a:ea typeface="Calibri" panose="020F0502020204030204"/>
                <a:cs typeface="Calibri" panose="020F0502020204030204"/>
              </a:rPr>
              <a:t>Required faith to be saved</a:t>
            </a:r>
          </a:p>
          <a:p>
            <a:r>
              <a:rPr lang="en-US">
                <a:solidFill>
                  <a:schemeClr val="bg1"/>
                </a:solidFill>
                <a:latin typeface="Calibri Light"/>
                <a:ea typeface="Calibri" panose="020F0502020204030204"/>
                <a:cs typeface="Calibri" panose="020F0502020204030204"/>
              </a:rPr>
              <a:t>There was no other solution that could heal them</a:t>
            </a:r>
          </a:p>
          <a:p>
            <a:r>
              <a:rPr lang="en-US">
                <a:solidFill>
                  <a:schemeClr val="bg1"/>
                </a:solidFill>
                <a:latin typeface="Calibri Light"/>
                <a:ea typeface="Calibri" panose="020F0502020204030204"/>
                <a:cs typeface="Calibri" panose="020F0502020204030204"/>
              </a:rPr>
              <a:t>Being healed did not mean you would never be bitten again</a:t>
            </a:r>
          </a:p>
          <a:p>
            <a:r>
              <a:rPr lang="en-US">
                <a:solidFill>
                  <a:schemeClr val="bg1"/>
                </a:solidFill>
                <a:latin typeface="Calibri Light"/>
                <a:ea typeface="Calibri" panose="020F0502020204030204"/>
                <a:cs typeface="Calibri" panose="020F0502020204030204"/>
              </a:rPr>
              <a:t>This was a temporary solution</a:t>
            </a:r>
          </a:p>
        </p:txBody>
      </p:sp>
      <p:sp>
        <p:nvSpPr>
          <p:cNvPr id="5" name="Text Placeholder 4">
            <a:extLst>
              <a:ext uri="{FF2B5EF4-FFF2-40B4-BE49-F238E27FC236}">
                <a16:creationId xmlns:a16="http://schemas.microsoft.com/office/drawing/2014/main" id="{6E57E128-2C7D-AC6D-B3B7-05221446E7AF}"/>
              </a:ext>
            </a:extLst>
          </p:cNvPr>
          <p:cNvSpPr>
            <a:spLocks noGrp="1"/>
          </p:cNvSpPr>
          <p:nvPr>
            <p:ph type="body" sz="quarter" idx="3"/>
          </p:nvPr>
        </p:nvSpPr>
        <p:spPr>
          <a:xfrm>
            <a:off x="6961485" y="1450540"/>
            <a:ext cx="5183188" cy="823912"/>
          </a:xfrm>
        </p:spPr>
        <p:txBody>
          <a:bodyPr>
            <a:normAutofit/>
          </a:bodyPr>
          <a:lstStyle/>
          <a:p>
            <a:r>
              <a:rPr lang="en-US" sz="2800" u="sng" dirty="0">
                <a:solidFill>
                  <a:schemeClr val="bg1"/>
                </a:solidFill>
                <a:ea typeface="Calibri"/>
                <a:cs typeface="Calibri"/>
              </a:rPr>
              <a:t>Jesus' Crucifixion</a:t>
            </a:r>
          </a:p>
        </p:txBody>
      </p:sp>
      <p:sp>
        <p:nvSpPr>
          <p:cNvPr id="6" name="Content Placeholder 5">
            <a:extLst>
              <a:ext uri="{FF2B5EF4-FFF2-40B4-BE49-F238E27FC236}">
                <a16:creationId xmlns:a16="http://schemas.microsoft.com/office/drawing/2014/main" id="{268A6CBB-4B09-E145-EF1F-7961BCA38AD6}"/>
              </a:ext>
            </a:extLst>
          </p:cNvPr>
          <p:cNvSpPr>
            <a:spLocks noGrp="1"/>
          </p:cNvSpPr>
          <p:nvPr>
            <p:ph sz="quarter" idx="4"/>
          </p:nvPr>
        </p:nvSpPr>
        <p:spPr>
          <a:xfrm>
            <a:off x="6961485" y="2286887"/>
            <a:ext cx="5183188" cy="3684588"/>
          </a:xfrm>
        </p:spPr>
        <p:txBody>
          <a:bodyPr vert="horz" lIns="91440" tIns="45720" rIns="91440" bIns="45720" rtlCol="0" anchor="t">
            <a:noAutofit/>
          </a:bodyPr>
          <a:lstStyle/>
          <a:p>
            <a:pPr>
              <a:spcBef>
                <a:spcPts val="500"/>
              </a:spcBef>
            </a:pPr>
            <a:r>
              <a:rPr lang="en-US" sz="2400">
                <a:solidFill>
                  <a:schemeClr val="bg1"/>
                </a:solidFill>
                <a:latin typeface="Calibri Light"/>
                <a:ea typeface="Calibri"/>
                <a:cs typeface="Calibri"/>
              </a:rPr>
              <a:t>Is a response to all of our sin</a:t>
            </a:r>
            <a:endParaRPr lang="en-US">
              <a:ea typeface="Calibri" panose="020F0502020204030204"/>
              <a:cs typeface="Calibri" panose="020F0502020204030204"/>
            </a:endParaRPr>
          </a:p>
          <a:p>
            <a:pPr>
              <a:spcBef>
                <a:spcPts val="200"/>
              </a:spcBef>
            </a:pPr>
            <a:r>
              <a:rPr lang="en-US" sz="2400">
                <a:solidFill>
                  <a:schemeClr val="bg1"/>
                </a:solidFill>
                <a:latin typeface="Calibri Light"/>
                <a:ea typeface="Calibri"/>
                <a:cs typeface="Calibri"/>
              </a:rPr>
              <a:t>Was a place that healed us from the penalty of sin</a:t>
            </a:r>
          </a:p>
          <a:p>
            <a:pPr>
              <a:spcBef>
                <a:spcPts val="500"/>
              </a:spcBef>
            </a:pPr>
            <a:r>
              <a:rPr lang="en-US" sz="2400">
                <a:solidFill>
                  <a:schemeClr val="bg1"/>
                </a:solidFill>
                <a:latin typeface="Calibri Light"/>
                <a:ea typeface="Calibri"/>
                <a:cs typeface="Calibri"/>
              </a:rPr>
              <a:t>Not looking results in spiritual death</a:t>
            </a:r>
          </a:p>
          <a:p>
            <a:pPr>
              <a:spcBef>
                <a:spcPts val="500"/>
              </a:spcBef>
            </a:pPr>
            <a:r>
              <a:rPr lang="en-US" sz="2400">
                <a:solidFill>
                  <a:schemeClr val="bg1"/>
                </a:solidFill>
                <a:latin typeface="Calibri Light"/>
                <a:ea typeface="Calibri"/>
                <a:cs typeface="Calibri"/>
              </a:rPr>
              <a:t>Salvation cannot be earned</a:t>
            </a:r>
          </a:p>
          <a:p>
            <a:pPr>
              <a:spcBef>
                <a:spcPts val="500"/>
              </a:spcBef>
            </a:pPr>
            <a:r>
              <a:rPr lang="en-US" sz="2400">
                <a:solidFill>
                  <a:schemeClr val="bg1"/>
                </a:solidFill>
                <a:latin typeface="Calibri Light"/>
                <a:ea typeface="Calibri"/>
                <a:cs typeface="Calibri"/>
              </a:rPr>
              <a:t>Requires faith to be saved</a:t>
            </a:r>
          </a:p>
          <a:p>
            <a:pPr>
              <a:spcBef>
                <a:spcPts val="500"/>
              </a:spcBef>
            </a:pPr>
            <a:r>
              <a:rPr lang="en-US" sz="2400">
                <a:solidFill>
                  <a:schemeClr val="bg1"/>
                </a:solidFill>
                <a:latin typeface="Calibri Light"/>
                <a:ea typeface="Calibri"/>
                <a:cs typeface="Calibri"/>
              </a:rPr>
              <a:t>There is no other way to be saved</a:t>
            </a:r>
          </a:p>
          <a:p>
            <a:pPr>
              <a:spcBef>
                <a:spcPts val="500"/>
              </a:spcBef>
            </a:pPr>
            <a:r>
              <a:rPr lang="en-US" sz="2400">
                <a:solidFill>
                  <a:schemeClr val="bg1"/>
                </a:solidFill>
                <a:latin typeface="Calibri Light"/>
                <a:ea typeface="Calibri"/>
                <a:cs typeface="Calibri"/>
              </a:rPr>
              <a:t>Just because we accept it does not mean we will never fall into sin again</a:t>
            </a:r>
          </a:p>
          <a:p>
            <a:pPr>
              <a:spcBef>
                <a:spcPts val="500"/>
              </a:spcBef>
            </a:pPr>
            <a:r>
              <a:rPr lang="en-US" sz="2400">
                <a:solidFill>
                  <a:schemeClr val="bg1"/>
                </a:solidFill>
                <a:latin typeface="Calibri Light"/>
                <a:ea typeface="Calibri"/>
                <a:cs typeface="Calibri"/>
              </a:rPr>
              <a:t>This is an eternal solution</a:t>
            </a:r>
          </a:p>
          <a:p>
            <a:pPr>
              <a:spcBef>
                <a:spcPts val="500"/>
              </a:spcBef>
            </a:pPr>
            <a:endParaRPr lang="en-US" sz="2400">
              <a:solidFill>
                <a:schemeClr val="bg1"/>
              </a:solidFill>
              <a:ea typeface="Calibri"/>
              <a:cs typeface="Calibri"/>
            </a:endParaRPr>
          </a:p>
        </p:txBody>
      </p:sp>
      <p:pic>
        <p:nvPicPr>
          <p:cNvPr id="7" name="Graphic 6" descr="Snake with solid fill">
            <a:extLst>
              <a:ext uri="{FF2B5EF4-FFF2-40B4-BE49-F238E27FC236}">
                <a16:creationId xmlns:a16="http://schemas.microsoft.com/office/drawing/2014/main" id="{D7747CE4-2E81-CA3E-F72C-26E6225831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6993" y="467286"/>
            <a:ext cx="6080312" cy="6125135"/>
          </a:xfrm>
          <a:prstGeom prst="rect">
            <a:avLst/>
          </a:prstGeom>
        </p:spPr>
      </p:pic>
      <p:cxnSp>
        <p:nvCxnSpPr>
          <p:cNvPr id="9" name="Straight Arrow Connector 8">
            <a:extLst>
              <a:ext uri="{FF2B5EF4-FFF2-40B4-BE49-F238E27FC236}">
                <a16:creationId xmlns:a16="http://schemas.microsoft.com/office/drawing/2014/main" id="{3B41B274-CC78-A00A-626A-9989D299FA37}"/>
              </a:ext>
            </a:extLst>
          </p:cNvPr>
          <p:cNvCxnSpPr/>
          <p:nvPr/>
        </p:nvCxnSpPr>
        <p:spPr>
          <a:xfrm>
            <a:off x="5431138" y="2438811"/>
            <a:ext cx="960370" cy="11181"/>
          </a:xfrm>
          <a:prstGeom prst="straightConnector1">
            <a:avLst/>
          </a:prstGeom>
          <a:ln w="28575">
            <a:solidFill>
              <a:schemeClr val="accent4">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EDF00A0-B7CB-00CD-7AD9-F6D3ACE1575B}"/>
              </a:ext>
            </a:extLst>
          </p:cNvPr>
          <p:cNvCxnSpPr>
            <a:cxnSpLocks/>
          </p:cNvCxnSpPr>
          <p:nvPr/>
        </p:nvCxnSpPr>
        <p:spPr>
          <a:xfrm>
            <a:off x="5431138" y="2920663"/>
            <a:ext cx="960370" cy="11181"/>
          </a:xfrm>
          <a:prstGeom prst="straightConnector1">
            <a:avLst/>
          </a:prstGeom>
          <a:ln w="28575">
            <a:solidFill>
              <a:schemeClr val="accent4">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E4C4F50-CEE4-A5E8-A9D7-8D0D07278227}"/>
              </a:ext>
            </a:extLst>
          </p:cNvPr>
          <p:cNvCxnSpPr>
            <a:cxnSpLocks/>
          </p:cNvCxnSpPr>
          <p:nvPr/>
        </p:nvCxnSpPr>
        <p:spPr>
          <a:xfrm flipV="1">
            <a:off x="5431137" y="3525756"/>
            <a:ext cx="960370" cy="11230"/>
          </a:xfrm>
          <a:prstGeom prst="straightConnector1">
            <a:avLst/>
          </a:prstGeom>
          <a:ln w="28575">
            <a:solidFill>
              <a:schemeClr val="accent4">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87199E-753B-E41C-FA03-DE69AC8363A2}"/>
              </a:ext>
            </a:extLst>
          </p:cNvPr>
          <p:cNvCxnSpPr>
            <a:cxnSpLocks/>
          </p:cNvCxnSpPr>
          <p:nvPr/>
        </p:nvCxnSpPr>
        <p:spPr>
          <a:xfrm>
            <a:off x="5431138" y="3934096"/>
            <a:ext cx="960370" cy="11181"/>
          </a:xfrm>
          <a:prstGeom prst="straightConnector1">
            <a:avLst/>
          </a:prstGeom>
          <a:ln w="28575">
            <a:solidFill>
              <a:schemeClr val="accent4">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57388C3-15B4-C4E6-3B48-C98686F29A76}"/>
              </a:ext>
            </a:extLst>
          </p:cNvPr>
          <p:cNvCxnSpPr>
            <a:cxnSpLocks/>
          </p:cNvCxnSpPr>
          <p:nvPr/>
        </p:nvCxnSpPr>
        <p:spPr>
          <a:xfrm>
            <a:off x="5431137" y="4377429"/>
            <a:ext cx="960370" cy="11181"/>
          </a:xfrm>
          <a:prstGeom prst="straightConnector1">
            <a:avLst/>
          </a:prstGeom>
          <a:ln w="28575">
            <a:solidFill>
              <a:schemeClr val="accent4">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C38F9C5-4069-D3A9-EEFD-C430E8DA9CCB}"/>
              </a:ext>
            </a:extLst>
          </p:cNvPr>
          <p:cNvCxnSpPr>
            <a:cxnSpLocks/>
          </p:cNvCxnSpPr>
          <p:nvPr/>
        </p:nvCxnSpPr>
        <p:spPr>
          <a:xfrm>
            <a:off x="5431138" y="4758429"/>
            <a:ext cx="960370" cy="11181"/>
          </a:xfrm>
          <a:prstGeom prst="straightConnector1">
            <a:avLst/>
          </a:prstGeom>
          <a:ln w="28575">
            <a:solidFill>
              <a:schemeClr val="accent4">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E5C59A1-E106-00B1-E1B9-3DD1C90FB8BF}"/>
              </a:ext>
            </a:extLst>
          </p:cNvPr>
          <p:cNvCxnSpPr>
            <a:cxnSpLocks/>
          </p:cNvCxnSpPr>
          <p:nvPr/>
        </p:nvCxnSpPr>
        <p:spPr>
          <a:xfrm>
            <a:off x="5489268" y="5413972"/>
            <a:ext cx="960370" cy="11181"/>
          </a:xfrm>
          <a:prstGeom prst="straightConnector1">
            <a:avLst/>
          </a:prstGeom>
          <a:ln w="28575">
            <a:solidFill>
              <a:schemeClr val="accent4">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F65E7C5-C4D4-C720-525A-819A21DE74E7}"/>
              </a:ext>
            </a:extLst>
          </p:cNvPr>
          <p:cNvCxnSpPr>
            <a:cxnSpLocks/>
          </p:cNvCxnSpPr>
          <p:nvPr/>
        </p:nvCxnSpPr>
        <p:spPr>
          <a:xfrm>
            <a:off x="5489268" y="5974268"/>
            <a:ext cx="960370" cy="11181"/>
          </a:xfrm>
          <a:prstGeom prst="straightConnector1">
            <a:avLst/>
          </a:prstGeom>
          <a:ln w="28575">
            <a:solidFill>
              <a:schemeClr val="accent4">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5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5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fade">
                                      <p:cBhvr>
                                        <p:cTn id="67" dur="500"/>
                                        <p:tgtEl>
                                          <p:spTgt spid="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fade">
                                      <p:cBhvr>
                                        <p:cTn id="72" dur="5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fade">
                                      <p:cBhvr>
                                        <p:cTn id="77" dur="500"/>
                                        <p:tgtEl>
                                          <p:spTgt spid="6">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ll the Truth Day (July 7th) | Days Of The Year">
            <a:extLst>
              <a:ext uri="{FF2B5EF4-FFF2-40B4-BE49-F238E27FC236}">
                <a16:creationId xmlns:a16="http://schemas.microsoft.com/office/drawing/2014/main" id="{FC1FEFEC-E336-358D-10A7-DEAFB40839D7}"/>
              </a:ext>
            </a:extLst>
          </p:cNvPr>
          <p:cNvPicPr>
            <a:picLocks noChangeAspect="1"/>
          </p:cNvPicPr>
          <p:nvPr/>
        </p:nvPicPr>
        <p:blipFill>
          <a:blip r:embed="rId2"/>
          <a:srcRect/>
          <a:stretch>
            <a:fillRect/>
          </a:stretch>
        </p:blipFill>
        <p:spPr>
          <a:xfrm>
            <a:off x="1" y="1"/>
            <a:ext cx="12192000" cy="6857999"/>
          </a:xfrm>
          <a:prstGeom prst="rect">
            <a:avLst/>
          </a:prstGeom>
        </p:spPr>
      </p:pic>
      <p:sp useBgFill="1">
        <p:nvSpPr>
          <p:cNvPr id="22" name="Freeform: Shape 2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chemeClr val="tx1"/>
          </a:solidFill>
          <a:ln>
            <a:solidFill>
              <a:schemeClr val="tx1">
                <a:lumMod val="95000"/>
                <a:lumOff val="5000"/>
              </a:schemeClr>
            </a:solid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41942D4-4028-6710-7F20-BEE112F7BD63}"/>
              </a:ext>
            </a:extLst>
          </p:cNvPr>
          <p:cNvSpPr>
            <a:spLocks noGrp="1"/>
          </p:cNvSpPr>
          <p:nvPr>
            <p:ph type="title"/>
          </p:nvPr>
        </p:nvSpPr>
        <p:spPr>
          <a:xfrm>
            <a:off x="1037809" y="1071350"/>
            <a:ext cx="4775162" cy="1339382"/>
          </a:xfrm>
        </p:spPr>
        <p:txBody>
          <a:bodyPr>
            <a:normAutofit/>
          </a:bodyPr>
          <a:lstStyle/>
          <a:p>
            <a:pPr algn="ctr"/>
            <a:r>
              <a:rPr lang="en-US" sz="3600" b="1" dirty="0">
                <a:solidFill>
                  <a:schemeClr val="accent4">
                    <a:lumMod val="76000"/>
                  </a:schemeClr>
                </a:solidFill>
                <a:latin typeface="Verdana"/>
                <a:ea typeface="Calibri Light"/>
                <a:cs typeface="Calibri Light"/>
              </a:rPr>
              <a:t>The Hard Truth of Salvation </a:t>
            </a:r>
          </a:p>
        </p:txBody>
      </p:sp>
      <p:sp>
        <p:nvSpPr>
          <p:cNvPr id="2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57D0062-FE53-8569-D8D3-C97EC95E14FB}"/>
              </a:ext>
            </a:extLst>
          </p:cNvPr>
          <p:cNvSpPr>
            <a:spLocks noGrp="1"/>
          </p:cNvSpPr>
          <p:nvPr>
            <p:ph idx="1"/>
          </p:nvPr>
        </p:nvSpPr>
        <p:spPr>
          <a:xfrm>
            <a:off x="877592" y="3170711"/>
            <a:ext cx="5220445" cy="3109740"/>
          </a:xfrm>
        </p:spPr>
        <p:txBody>
          <a:bodyPr vert="horz" lIns="91440" tIns="45720" rIns="91440" bIns="45720" rtlCol="0" anchor="ctr">
            <a:noAutofit/>
          </a:bodyPr>
          <a:lstStyle/>
          <a:p>
            <a:r>
              <a:rPr lang="en-US" sz="2200" dirty="0">
                <a:solidFill>
                  <a:schemeClr val="bg1"/>
                </a:solidFill>
                <a:latin typeface="Calibri Light"/>
                <a:ea typeface="Calibri"/>
                <a:cs typeface="Calibri"/>
              </a:rPr>
              <a:t>Your Salvation is your responsibility</a:t>
            </a:r>
            <a:endParaRPr lang="en-US">
              <a:ea typeface="Calibri" panose="020F0502020204030204"/>
              <a:cs typeface="Calibri" panose="020F0502020204030204"/>
            </a:endParaRPr>
          </a:p>
          <a:p>
            <a:r>
              <a:rPr lang="en-US" sz="2200" dirty="0">
                <a:solidFill>
                  <a:schemeClr val="bg1"/>
                </a:solidFill>
                <a:latin typeface="Calibri Light"/>
                <a:ea typeface="Calibri"/>
                <a:cs typeface="Calibri"/>
              </a:rPr>
              <a:t>There is no good deed that can get you salvation</a:t>
            </a:r>
          </a:p>
          <a:p>
            <a:r>
              <a:rPr lang="en-US" sz="2200" dirty="0">
                <a:solidFill>
                  <a:schemeClr val="bg1"/>
                </a:solidFill>
                <a:latin typeface="Calibri Light"/>
                <a:ea typeface="Calibri"/>
                <a:cs typeface="Calibri"/>
              </a:rPr>
              <a:t>Salvation is simple unless you complicate it</a:t>
            </a:r>
          </a:p>
          <a:p>
            <a:r>
              <a:rPr lang="en-US" sz="2200" dirty="0">
                <a:solidFill>
                  <a:schemeClr val="bg1"/>
                </a:solidFill>
                <a:latin typeface="Calibri Light"/>
                <a:ea typeface="Calibri"/>
                <a:cs typeface="Calibri"/>
              </a:rPr>
              <a:t>Salvation through Christ alone is an act of mercy in justice</a:t>
            </a:r>
          </a:p>
          <a:p>
            <a:r>
              <a:rPr lang="en-US" sz="2200">
                <a:solidFill>
                  <a:schemeClr val="bg1"/>
                </a:solidFill>
                <a:latin typeface="Calibri Light"/>
                <a:ea typeface="Calibri"/>
                <a:cs typeface="Calibri"/>
              </a:rPr>
              <a:t>You can't clean yourself up for salvation</a:t>
            </a:r>
            <a:endParaRPr lang="en-US" sz="2200" dirty="0">
              <a:solidFill>
                <a:schemeClr val="bg1"/>
              </a:solidFill>
              <a:latin typeface="Calibri Light"/>
              <a:ea typeface="Calibri"/>
              <a:cs typeface="Calibri"/>
            </a:endParaRPr>
          </a:p>
          <a:p>
            <a:r>
              <a:rPr lang="en-US" sz="2200" dirty="0">
                <a:solidFill>
                  <a:schemeClr val="bg1"/>
                </a:solidFill>
                <a:latin typeface="Calibri Light"/>
                <a:ea typeface="Calibri"/>
                <a:cs typeface="Calibri"/>
              </a:rPr>
              <a:t>Your Salvation has a time limit (End of time or the end of your time) – don't </a:t>
            </a:r>
            <a:r>
              <a:rPr lang="en-US" sz="2200">
                <a:solidFill>
                  <a:schemeClr val="bg1"/>
                </a:solidFill>
                <a:latin typeface="Calibri Light"/>
                <a:ea typeface="Calibri"/>
                <a:cs typeface="Calibri"/>
              </a:rPr>
              <a:t>wait!</a:t>
            </a:r>
            <a:endParaRPr lang="en-US" sz="2200" dirty="0">
              <a:solidFill>
                <a:schemeClr val="bg1"/>
              </a:solidFill>
              <a:latin typeface="Calibri Light"/>
              <a:ea typeface="Calibri"/>
              <a:cs typeface="Calibri"/>
            </a:endParaRPr>
          </a:p>
          <a:p>
            <a:endParaRPr lang="en-US" sz="2200" dirty="0">
              <a:solidFill>
                <a:schemeClr val="bg1"/>
              </a:solidFill>
              <a:latin typeface="Calibri Light"/>
              <a:ea typeface="Calibri"/>
              <a:cs typeface="Calibri"/>
            </a:endParaRPr>
          </a:p>
          <a:p>
            <a:endParaRPr lang="en-US" sz="2200" dirty="0">
              <a:solidFill>
                <a:schemeClr val="bg1"/>
              </a:solidFill>
              <a:latin typeface="Calibri Light"/>
              <a:ea typeface="Calibri"/>
              <a:cs typeface="Calibri"/>
            </a:endParaRPr>
          </a:p>
          <a:p>
            <a:endParaRPr lang="en-US" sz="2200" dirty="0">
              <a:solidFill>
                <a:schemeClr val="bg1"/>
              </a:solidFill>
              <a:latin typeface="Calibri Light"/>
              <a:ea typeface="Calibri"/>
              <a:cs typeface="Calibri"/>
            </a:endParaRPr>
          </a:p>
        </p:txBody>
      </p:sp>
    </p:spTree>
    <p:extLst>
      <p:ext uri="{BB962C8B-B14F-4D97-AF65-F5344CB8AC3E}">
        <p14:creationId xmlns:p14="http://schemas.microsoft.com/office/powerpoint/2010/main" val="3368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73E62-A8CF-8280-CBFF-6A9E93798CCE}"/>
              </a:ext>
            </a:extLst>
          </p:cNvPr>
          <p:cNvSpPr>
            <a:spLocks noGrp="1"/>
          </p:cNvSpPr>
          <p:nvPr>
            <p:ph type="title"/>
          </p:nvPr>
        </p:nvSpPr>
        <p:spPr>
          <a:xfrm>
            <a:off x="163944" y="637762"/>
            <a:ext cx="3587780" cy="5576770"/>
          </a:xfrm>
        </p:spPr>
        <p:txBody>
          <a:bodyPr anchor="t">
            <a:normAutofit/>
          </a:bodyPr>
          <a:lstStyle/>
          <a:p>
            <a:r>
              <a:rPr lang="en-US" sz="4800" b="1">
                <a:solidFill>
                  <a:schemeClr val="accent4">
                    <a:lumMod val="76000"/>
                  </a:schemeClr>
                </a:solidFill>
                <a:latin typeface="Verdana"/>
                <a:ea typeface="Calibri Light"/>
                <a:cs typeface="Calibri Light"/>
              </a:rPr>
              <a:t>The Gift of Salvation</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E2327E-C04B-B975-E3B7-3338185F0642}"/>
              </a:ext>
            </a:extLst>
          </p:cNvPr>
          <p:cNvSpPr>
            <a:spLocks noGrp="1"/>
          </p:cNvSpPr>
          <p:nvPr>
            <p:ph idx="1"/>
          </p:nvPr>
        </p:nvSpPr>
        <p:spPr>
          <a:xfrm>
            <a:off x="4077460" y="850052"/>
            <a:ext cx="8099349" cy="5361547"/>
          </a:xfrm>
        </p:spPr>
        <p:txBody>
          <a:bodyPr vert="horz" lIns="91440" tIns="45720" rIns="91440" bIns="45720" rtlCol="0" anchor="t">
            <a:noAutofit/>
          </a:bodyPr>
          <a:lstStyle/>
          <a:p>
            <a:r>
              <a:rPr lang="en-US" sz="1800" b="1">
                <a:latin typeface="Calibri Light"/>
                <a:ea typeface="+mn-lt"/>
                <a:cs typeface="+mn-lt"/>
              </a:rPr>
              <a:t>John 3:16–17  - </a:t>
            </a:r>
            <a:r>
              <a:rPr lang="en-US" sz="1800">
                <a:latin typeface="Calibri Light"/>
                <a:ea typeface="+mn-lt"/>
                <a:cs typeface="+mn-lt"/>
              </a:rPr>
              <a:t>For God so loved the world that he gave his one and only Son, that whoever believes in him shall not perish but have eternal life. For God did not send his Son into the world to condemn the world, but to save the world through him.</a:t>
            </a:r>
            <a:endParaRPr lang="en-US" sz="1800" dirty="0">
              <a:latin typeface="Calibri Light"/>
              <a:ea typeface="Calibri" panose="020F0502020204030204"/>
              <a:cs typeface="Calibri" panose="020F0502020204030204"/>
            </a:endParaRPr>
          </a:p>
          <a:p>
            <a:r>
              <a:rPr lang="en-US" sz="1800" b="1">
                <a:latin typeface="Calibri Light"/>
                <a:ea typeface="+mn-lt"/>
                <a:cs typeface="+mn-lt"/>
              </a:rPr>
              <a:t>Romans 3:23–24  - </a:t>
            </a:r>
            <a:r>
              <a:rPr lang="en-US" sz="1800">
                <a:latin typeface="Calibri Light"/>
                <a:ea typeface="+mn-lt"/>
                <a:cs typeface="+mn-lt"/>
              </a:rPr>
              <a:t>“For all have sinned and fall short of the glory of God, and all are justified freely by his grace through the redemption that came by Christ Jesus.”</a:t>
            </a:r>
            <a:endParaRPr lang="en-US" sz="1800" dirty="0">
              <a:latin typeface="Calibri Light"/>
              <a:ea typeface="Calibri" panose="020F0502020204030204"/>
              <a:cs typeface="Calibri" panose="020F0502020204030204"/>
            </a:endParaRPr>
          </a:p>
          <a:p>
            <a:r>
              <a:rPr lang="en-US" sz="1800" b="1">
                <a:latin typeface="Calibri Light"/>
                <a:ea typeface="+mn-lt"/>
                <a:cs typeface="+mn-lt"/>
              </a:rPr>
              <a:t>Ephesians 2:8–9  - </a:t>
            </a:r>
            <a:r>
              <a:rPr lang="en-US" sz="1800">
                <a:latin typeface="Calibri Light"/>
                <a:ea typeface="+mn-lt"/>
                <a:cs typeface="+mn-lt"/>
              </a:rPr>
              <a:t>For it is by grace you have been saved, through faith—and this is not from yourselves, it is the gift of God—not by works, so that no one can boast.</a:t>
            </a:r>
            <a:endParaRPr lang="en-US" sz="1800" dirty="0">
              <a:latin typeface="Calibri Light"/>
              <a:ea typeface="Calibri" panose="020F0502020204030204"/>
              <a:cs typeface="Calibri" panose="020F0502020204030204"/>
            </a:endParaRPr>
          </a:p>
          <a:p>
            <a:r>
              <a:rPr lang="en-US" sz="1800" b="1">
                <a:latin typeface="Calibri Light"/>
                <a:ea typeface="+mn-lt"/>
                <a:cs typeface="+mn-lt"/>
              </a:rPr>
              <a:t>Titus 3:5  - </a:t>
            </a:r>
            <a:r>
              <a:rPr lang="en-US" sz="1800">
                <a:latin typeface="Calibri Light"/>
                <a:ea typeface="+mn-lt"/>
                <a:cs typeface="+mn-lt"/>
              </a:rPr>
              <a:t>He saved us, not because of works done by us in righteousness, but according to his own mercy, by the washing of regeneration and renewal of the Holy Spirit.</a:t>
            </a:r>
            <a:endParaRPr lang="en-US" sz="1800">
              <a:latin typeface="Calibri Light"/>
              <a:ea typeface="Calibri Light"/>
              <a:cs typeface="Calibri Light"/>
            </a:endParaRPr>
          </a:p>
          <a:p>
            <a:r>
              <a:rPr lang="en-US" sz="1800" b="1">
                <a:latin typeface="Calibri Light"/>
                <a:ea typeface="+mn-lt"/>
                <a:cs typeface="+mn-lt"/>
              </a:rPr>
              <a:t>Romans 6:23  - </a:t>
            </a:r>
            <a:r>
              <a:rPr lang="en-US" sz="1800">
                <a:latin typeface="Calibri Light"/>
                <a:ea typeface="+mn-lt"/>
                <a:cs typeface="+mn-lt"/>
              </a:rPr>
              <a:t>For the wages of sin is death, but the gift of God is eternal life in Christ Jesus our Lord.</a:t>
            </a:r>
            <a:endParaRPr lang="en-US" sz="1800">
              <a:latin typeface="Calibri Light"/>
              <a:ea typeface="Calibri"/>
              <a:cs typeface="Calibri"/>
            </a:endParaRPr>
          </a:p>
          <a:p>
            <a:r>
              <a:rPr lang="en-US" sz="1800" b="1">
                <a:latin typeface="Calibri Light"/>
                <a:ea typeface="+mn-lt"/>
                <a:cs typeface="+mn-lt"/>
              </a:rPr>
              <a:t>John 1:12–13  - </a:t>
            </a:r>
            <a:r>
              <a:rPr lang="en-US" sz="1800">
                <a:latin typeface="Calibri Light"/>
                <a:ea typeface="+mn-lt"/>
                <a:cs typeface="+mn-lt"/>
              </a:rPr>
              <a:t>Yet to all who did receive him, to those who believed in his name, he gave the right to become children of God—children born not of natural descent, nor of human decision or a husband’s will, but born of God.</a:t>
            </a:r>
            <a:endParaRPr lang="en-US" sz="1800">
              <a:latin typeface="Calibri Light"/>
              <a:ea typeface="Calibri Light"/>
              <a:cs typeface="Calibri Light"/>
            </a:endParaRPr>
          </a:p>
          <a:p>
            <a:r>
              <a:rPr lang="en-US" sz="1800" b="1">
                <a:latin typeface="Calibri Light"/>
                <a:ea typeface="+mn-lt"/>
                <a:cs typeface="+mn-lt"/>
              </a:rPr>
              <a:t>2 Timothy 1:9  - </a:t>
            </a:r>
            <a:r>
              <a:rPr lang="en-US" sz="1800">
                <a:latin typeface="Calibri Light"/>
                <a:ea typeface="+mn-lt"/>
                <a:cs typeface="+mn-lt"/>
              </a:rPr>
              <a:t>He saved us and called us to a holy calling, not because of our works but because of his own purpose and grace, which he gave us in Christ Jesus before the ages began.</a:t>
            </a:r>
            <a:endParaRPr lang="en-US" sz="1800">
              <a:latin typeface="Calibri Light"/>
              <a:ea typeface="Calibri Light"/>
              <a:cs typeface="Calibri Light"/>
            </a:endParaRPr>
          </a:p>
          <a:p>
            <a:r>
              <a:rPr lang="en-US" sz="1800" b="1">
                <a:latin typeface="Calibri Light"/>
                <a:ea typeface="+mn-lt"/>
                <a:cs typeface="+mn-lt"/>
              </a:rPr>
              <a:t>Romans 3:23–24  - </a:t>
            </a:r>
            <a:r>
              <a:rPr lang="en-US" sz="1800">
                <a:latin typeface="Calibri Light"/>
                <a:ea typeface="+mn-lt"/>
                <a:cs typeface="+mn-lt"/>
              </a:rPr>
              <a:t>For all have sinned and fall short of the glory of God, and all are justified freely by his grace through the redemption that came by Christ Jesus.</a:t>
            </a:r>
            <a:endParaRPr lang="en-US" sz="1800" dirty="0">
              <a:latin typeface="Calibri Light"/>
              <a:ea typeface="Calibri" panose="020F0502020204030204"/>
              <a:cs typeface="Calibri" panose="020F0502020204030204"/>
            </a:endParaRPr>
          </a:p>
          <a:p>
            <a:pPr marL="0" indent="0">
              <a:buNone/>
            </a:pPr>
            <a:endParaRPr lang="en-US" sz="1800" dirty="0">
              <a:latin typeface="Calibri Light"/>
              <a:ea typeface="Calibri" panose="020F0502020204030204"/>
              <a:cs typeface="Calibri" panose="020F0502020204030204"/>
            </a:endParaRPr>
          </a:p>
          <a:p>
            <a:endParaRPr lang="en-US" sz="1800" dirty="0">
              <a:latin typeface="Calibri Light"/>
              <a:ea typeface="Calibri" panose="020F0502020204030204"/>
              <a:cs typeface="Calibri" panose="020F0502020204030204"/>
            </a:endParaRPr>
          </a:p>
        </p:txBody>
      </p:sp>
      <p:pic>
        <p:nvPicPr>
          <p:cNvPr id="5" name="Picture 4" descr="Holy Bible Cartoon">
            <a:extLst>
              <a:ext uri="{FF2B5EF4-FFF2-40B4-BE49-F238E27FC236}">
                <a16:creationId xmlns:a16="http://schemas.microsoft.com/office/drawing/2014/main" id="{D23A1A79-EC7E-C29D-52E8-8D326FE00221}"/>
              </a:ext>
            </a:extLst>
          </p:cNvPr>
          <p:cNvPicPr>
            <a:picLocks noChangeAspect="1"/>
          </p:cNvPicPr>
          <p:nvPr/>
        </p:nvPicPr>
        <p:blipFill>
          <a:blip r:embed="rId2"/>
          <a:stretch>
            <a:fillRect/>
          </a:stretch>
        </p:blipFill>
        <p:spPr>
          <a:xfrm>
            <a:off x="167209" y="3102263"/>
            <a:ext cx="3533311" cy="3759201"/>
          </a:xfrm>
          <a:prstGeom prst="rect">
            <a:avLst/>
          </a:prstGeom>
        </p:spPr>
      </p:pic>
    </p:spTree>
    <p:extLst>
      <p:ext uri="{BB962C8B-B14F-4D97-AF65-F5344CB8AC3E}">
        <p14:creationId xmlns:p14="http://schemas.microsoft.com/office/powerpoint/2010/main" val="103324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w the shot clock saved the NBA from extinction - Sports Illustrated">
            <a:extLst>
              <a:ext uri="{FF2B5EF4-FFF2-40B4-BE49-F238E27FC236}">
                <a16:creationId xmlns:a16="http://schemas.microsoft.com/office/drawing/2014/main" id="{E9901863-CBD5-4953-6498-95B61145E8FA}"/>
              </a:ext>
            </a:extLst>
          </p:cNvPr>
          <p:cNvPicPr>
            <a:picLocks noGrp="1" noChangeAspect="1"/>
          </p:cNvPicPr>
          <p:nvPr>
            <p:ph idx="1"/>
          </p:nvPr>
        </p:nvPicPr>
        <p:blipFill>
          <a:blip r:embed="rId2"/>
          <a:stretch>
            <a:fillRect/>
          </a:stretch>
        </p:blipFill>
        <p:spPr>
          <a:xfrm>
            <a:off x="629" y="-2309"/>
            <a:ext cx="12196605" cy="6860452"/>
          </a:xfrm>
        </p:spPr>
      </p:pic>
      <p:sp>
        <p:nvSpPr>
          <p:cNvPr id="6" name="Rectangle 5">
            <a:extLst>
              <a:ext uri="{FF2B5EF4-FFF2-40B4-BE49-F238E27FC236}">
                <a16:creationId xmlns:a16="http://schemas.microsoft.com/office/drawing/2014/main" id="{EFD937D7-25E5-2460-C074-EBCD4510D87D}"/>
              </a:ext>
            </a:extLst>
          </p:cNvPr>
          <p:cNvSpPr/>
          <p:nvPr/>
        </p:nvSpPr>
        <p:spPr>
          <a:xfrm>
            <a:off x="144554" y="208772"/>
            <a:ext cx="4709897" cy="6644716"/>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Content Placeholder 7">
            <a:extLst>
              <a:ext uri="{FF2B5EF4-FFF2-40B4-BE49-F238E27FC236}">
                <a16:creationId xmlns:a16="http://schemas.microsoft.com/office/drawing/2014/main" id="{F3FFB14C-249F-08CF-99DD-A29211A8B47C}"/>
              </a:ext>
            </a:extLst>
          </p:cNvPr>
          <p:cNvSpPr>
            <a:spLocks noGrp="1"/>
          </p:cNvSpPr>
          <p:nvPr/>
        </p:nvSpPr>
        <p:spPr>
          <a:xfrm>
            <a:off x="504820" y="1432548"/>
            <a:ext cx="4205679" cy="3505201"/>
          </a:xfrm>
          <a:prstGeom prst="rect">
            <a:avLst/>
          </a:prstGeom>
        </p:spPr>
        <p:txBody>
          <a:bodyPr vert="horz" lIns="45720" tIns="45720" rIns="4572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solidFill>
                <a:srgbClr val="FFFFFF"/>
              </a:solidFill>
              <a:cs typeface="Calibri" panose="020F0502020204030204"/>
            </a:endParaRPr>
          </a:p>
        </p:txBody>
      </p:sp>
      <p:sp>
        <p:nvSpPr>
          <p:cNvPr id="7" name="Title 1">
            <a:extLst>
              <a:ext uri="{FF2B5EF4-FFF2-40B4-BE49-F238E27FC236}">
                <a16:creationId xmlns:a16="http://schemas.microsoft.com/office/drawing/2014/main" id="{0E7871E7-CC2B-3DA2-BED6-2BB7F233D9A0}"/>
              </a:ext>
            </a:extLst>
          </p:cNvPr>
          <p:cNvSpPr>
            <a:spLocks noGrp="1"/>
          </p:cNvSpPr>
          <p:nvPr/>
        </p:nvSpPr>
        <p:spPr>
          <a:xfrm>
            <a:off x="978208" y="-1526"/>
            <a:ext cx="3730810" cy="1247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Aptos Display"/>
              </a:rPr>
              <a:t>OVERTIME</a:t>
            </a:r>
            <a:endParaRPr lang="en-US" b="1">
              <a:solidFill>
                <a:schemeClr val="bg1"/>
              </a:solidFill>
              <a:latin typeface="Aptos Display"/>
              <a:cs typeface="Calibri Light"/>
            </a:endParaRPr>
          </a:p>
        </p:txBody>
      </p:sp>
      <p:sp>
        <p:nvSpPr>
          <p:cNvPr id="9" name="Content Placeholder 2">
            <a:extLst>
              <a:ext uri="{FF2B5EF4-FFF2-40B4-BE49-F238E27FC236}">
                <a16:creationId xmlns:a16="http://schemas.microsoft.com/office/drawing/2014/main" id="{8FD63BB3-0E54-85A4-FF8C-C05AF7080F8F}"/>
              </a:ext>
            </a:extLst>
          </p:cNvPr>
          <p:cNvSpPr txBox="1">
            <a:spLocks/>
          </p:cNvSpPr>
          <p:nvPr/>
        </p:nvSpPr>
        <p:spPr>
          <a:xfrm>
            <a:off x="172945" y="951393"/>
            <a:ext cx="4684412" cy="52192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AutoNum type="arabicPeriod"/>
            </a:pPr>
            <a:r>
              <a:rPr lang="en-US" sz="2000">
                <a:solidFill>
                  <a:schemeClr val="bg1"/>
                </a:solidFill>
                <a:latin typeface="Roboto"/>
                <a:ea typeface="Roboto"/>
                <a:cs typeface="Roboto"/>
              </a:rPr>
              <a:t>Where can we see modern day influences of the bronze serpent?</a:t>
            </a:r>
            <a:br>
              <a:rPr lang="en-US" sz="2000" dirty="0">
                <a:latin typeface="Roboto"/>
                <a:ea typeface="Roboto"/>
                <a:cs typeface="Roboto"/>
              </a:rPr>
            </a:br>
            <a:r>
              <a:rPr lang="en-US" sz="2000">
                <a:solidFill>
                  <a:schemeClr val="bg1"/>
                </a:solidFill>
                <a:latin typeface="Roboto"/>
                <a:ea typeface="Roboto"/>
                <a:cs typeface="Roboto"/>
              </a:rPr>
              <a:t>(Prize: 3 candies)</a:t>
            </a:r>
          </a:p>
          <a:p>
            <a:pPr marL="342900" indent="-342900">
              <a:lnSpc>
                <a:spcPct val="110000"/>
              </a:lnSpc>
              <a:buAutoNum type="arabicPeriod"/>
            </a:pPr>
            <a:r>
              <a:rPr lang="en-US" sz="2000">
                <a:solidFill>
                  <a:schemeClr val="bg1"/>
                </a:solidFill>
                <a:latin typeface="Roboto"/>
                <a:ea typeface="Roboto"/>
                <a:cs typeface="Roboto"/>
              </a:rPr>
              <a:t>What did the Israelites do with the bronze snake after they entered the Promised land?</a:t>
            </a:r>
            <a:br>
              <a:rPr lang="en-US" sz="2000" dirty="0">
                <a:latin typeface="Roboto"/>
                <a:ea typeface="Roboto"/>
                <a:cs typeface="Roboto"/>
              </a:rPr>
            </a:br>
            <a:r>
              <a:rPr lang="en-US" sz="2000">
                <a:solidFill>
                  <a:schemeClr val="bg1"/>
                </a:solidFill>
                <a:latin typeface="Roboto"/>
                <a:ea typeface="Roboto"/>
                <a:cs typeface="Roboto"/>
              </a:rPr>
              <a:t>(Prize: 4 candies)</a:t>
            </a:r>
          </a:p>
          <a:p>
            <a:pPr marL="342900" indent="-342900">
              <a:lnSpc>
                <a:spcPct val="110000"/>
              </a:lnSpc>
              <a:buAutoNum type="arabicPeriod"/>
            </a:pPr>
            <a:r>
              <a:rPr lang="en-US" sz="2000">
                <a:solidFill>
                  <a:schemeClr val="bg1"/>
                </a:solidFill>
                <a:latin typeface="Roboto"/>
                <a:ea typeface="Roboto"/>
                <a:cs typeface="Roboto"/>
              </a:rPr>
              <a:t>What were the poisonous snakes and the bronze serpent foreshadowing?</a:t>
            </a:r>
            <a:br>
              <a:rPr lang="en-US" sz="2000" dirty="0">
                <a:latin typeface="Roboto"/>
                <a:ea typeface="Roboto"/>
                <a:cs typeface="Roboto"/>
              </a:rPr>
            </a:br>
            <a:r>
              <a:rPr lang="en-US" sz="2000">
                <a:solidFill>
                  <a:schemeClr val="bg1"/>
                </a:solidFill>
                <a:latin typeface="Roboto"/>
                <a:ea typeface="Roboto"/>
                <a:cs typeface="Roboto"/>
              </a:rPr>
              <a:t>(Prize: 2 candies)</a:t>
            </a:r>
          </a:p>
          <a:p>
            <a:pPr marL="342900" indent="-342900">
              <a:lnSpc>
                <a:spcPct val="110000"/>
              </a:lnSpc>
              <a:buAutoNum type="arabicPeriod"/>
            </a:pPr>
            <a:r>
              <a:rPr lang="en-US" sz="2000">
                <a:solidFill>
                  <a:schemeClr val="bg1"/>
                </a:solidFill>
                <a:latin typeface="Roboto"/>
                <a:ea typeface="Roboto"/>
                <a:cs typeface="Roboto"/>
              </a:rPr>
              <a:t>Can you earn your salvation? </a:t>
            </a:r>
            <a:br>
              <a:rPr lang="en-US" sz="2000" dirty="0">
                <a:latin typeface="Roboto"/>
                <a:ea typeface="Roboto"/>
                <a:cs typeface="Roboto"/>
              </a:rPr>
            </a:br>
            <a:r>
              <a:rPr lang="en-US" sz="2000">
                <a:solidFill>
                  <a:schemeClr val="bg1"/>
                </a:solidFill>
                <a:latin typeface="Roboto"/>
                <a:ea typeface="Roboto"/>
                <a:cs typeface="Roboto"/>
              </a:rPr>
              <a:t>(Prize: 4 candies)</a:t>
            </a:r>
            <a:r>
              <a:rPr lang="en-US" sz="1800" dirty="0">
                <a:solidFill>
                  <a:schemeClr val="bg1"/>
                </a:solidFill>
                <a:latin typeface="Roboto"/>
                <a:ea typeface="Roboto"/>
                <a:cs typeface="Roboto"/>
              </a:rPr>
              <a:t> </a:t>
            </a:r>
          </a:p>
          <a:p>
            <a:pPr marL="342900" indent="-342900">
              <a:lnSpc>
                <a:spcPct val="110000"/>
              </a:lnSpc>
              <a:buAutoNum type="arabicPeriod"/>
            </a:pPr>
            <a:r>
              <a:rPr lang="en-US" sz="2000">
                <a:solidFill>
                  <a:schemeClr val="bg1"/>
                </a:solidFill>
                <a:latin typeface="Roboto"/>
                <a:ea typeface="Roboto"/>
                <a:cs typeface="Roboto"/>
              </a:rPr>
              <a:t>Bonus: How many verses on salvation did I read to you?</a:t>
            </a:r>
            <a:br>
              <a:rPr lang="en-US" sz="2000" dirty="0">
                <a:solidFill>
                  <a:schemeClr val="bg1"/>
                </a:solidFill>
                <a:latin typeface="Roboto"/>
                <a:ea typeface="Roboto"/>
                <a:cs typeface="Roboto"/>
              </a:rPr>
            </a:br>
            <a:r>
              <a:rPr lang="en-US" sz="1800" dirty="0">
                <a:solidFill>
                  <a:schemeClr val="bg1"/>
                </a:solidFill>
                <a:latin typeface="Roboto"/>
                <a:ea typeface="Roboto"/>
                <a:cs typeface="Roboto"/>
              </a:rPr>
              <a:t> </a:t>
            </a:r>
            <a:r>
              <a:rPr lang="en-US" sz="2000">
                <a:solidFill>
                  <a:schemeClr val="bg1"/>
                </a:solidFill>
                <a:latin typeface="Roboto"/>
                <a:ea typeface="Roboto"/>
                <a:cs typeface="Roboto"/>
              </a:rPr>
              <a:t>(Prize: 3 candies)</a:t>
            </a:r>
            <a:endParaRPr lang="en-US" sz="1800" dirty="0">
              <a:solidFill>
                <a:schemeClr val="bg1"/>
              </a:solidFill>
              <a:latin typeface="Roboto"/>
              <a:ea typeface="Roboto"/>
              <a:cs typeface="Roboto"/>
            </a:endParaRPr>
          </a:p>
        </p:txBody>
      </p:sp>
    </p:spTree>
    <p:extLst>
      <p:ext uri="{BB962C8B-B14F-4D97-AF65-F5344CB8AC3E}">
        <p14:creationId xmlns:p14="http://schemas.microsoft.com/office/powerpoint/2010/main" val="363980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Yellow question mark">
            <a:extLst>
              <a:ext uri="{FF2B5EF4-FFF2-40B4-BE49-F238E27FC236}">
                <a16:creationId xmlns:a16="http://schemas.microsoft.com/office/drawing/2014/main" id="{AEADBE74-31CF-4A54-307F-E9D95293A0B3}"/>
              </a:ext>
            </a:extLst>
          </p:cNvPr>
          <p:cNvPicPr>
            <a:picLocks noChangeAspect="1"/>
          </p:cNvPicPr>
          <p:nvPr/>
        </p:nvPicPr>
        <p:blipFill>
          <a:blip r:embed="rId2"/>
          <a:srcRect r="-2" b="6263"/>
          <a:stretch>
            <a:fillRect/>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245F81-3B51-3DF3-5FFD-46F90F5A3AEC}"/>
              </a:ext>
            </a:extLst>
          </p:cNvPr>
          <p:cNvSpPr>
            <a:spLocks noGrp="1"/>
          </p:cNvSpPr>
          <p:nvPr>
            <p:ph type="title"/>
          </p:nvPr>
        </p:nvSpPr>
        <p:spPr>
          <a:xfrm>
            <a:off x="-1978942" y="3133661"/>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9600" b="1">
                <a:solidFill>
                  <a:srgbClr val="FFFFFF"/>
                </a:solidFill>
              </a:rPr>
              <a:t>Questions</a:t>
            </a:r>
            <a:endParaRPr lang="en-US" sz="9600" b="1">
              <a:solidFill>
                <a:srgbClr val="FFFFFF"/>
              </a:solidFill>
              <a:ea typeface="Calibri Light"/>
              <a:cs typeface="Calibri Light"/>
            </a:endParaRPr>
          </a:p>
        </p:txBody>
      </p:sp>
    </p:spTree>
    <p:extLst>
      <p:ext uri="{BB962C8B-B14F-4D97-AF65-F5344CB8AC3E}">
        <p14:creationId xmlns:p14="http://schemas.microsoft.com/office/powerpoint/2010/main" val="224262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022BB2-8469-49B4-DE2C-0DB7D68A99FD}"/>
              </a:ext>
            </a:extLst>
          </p:cNvPr>
          <p:cNvSpPr/>
          <p:nvPr/>
        </p:nvSpPr>
        <p:spPr>
          <a:xfrm>
            <a:off x="7125" y="7125"/>
            <a:ext cx="4892944" cy="6866824"/>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E11FD-48F1-2B3C-C79A-43481C5DAEA4}"/>
              </a:ext>
            </a:extLst>
          </p:cNvPr>
          <p:cNvSpPr>
            <a:spLocks noGrp="1"/>
          </p:cNvSpPr>
          <p:nvPr>
            <p:ph type="title"/>
          </p:nvPr>
        </p:nvSpPr>
        <p:spPr>
          <a:xfrm>
            <a:off x="171495" y="754201"/>
            <a:ext cx="4871612" cy="5626947"/>
          </a:xfrm>
          <a:noFill/>
        </p:spPr>
        <p:txBody>
          <a:bodyPr anchor="ctr">
            <a:normAutofit/>
          </a:bodyPr>
          <a:lstStyle/>
          <a:p>
            <a:r>
              <a:rPr lang="en-US">
                <a:solidFill>
                  <a:schemeClr val="bg1"/>
                </a:solidFill>
                <a:latin typeface="Rockwell"/>
              </a:rPr>
              <a:t>Take the Free Gift</a:t>
            </a:r>
            <a:br>
              <a:rPr lang="en-US">
                <a:latin typeface="Rockwell"/>
              </a:rPr>
            </a:br>
            <a:br>
              <a:rPr lang="en-US">
                <a:latin typeface="Rockwell"/>
              </a:rPr>
            </a:br>
            <a:r>
              <a:rPr lang="en-US" sz="2400">
                <a:solidFill>
                  <a:schemeClr val="bg1"/>
                </a:solidFill>
                <a:latin typeface="Rockwell"/>
              </a:rPr>
              <a:t>Romans 10:9</a:t>
            </a:r>
            <a:br>
              <a:rPr lang="en-US">
                <a:latin typeface="Rockwell"/>
              </a:rPr>
            </a:br>
            <a:r>
              <a:rPr lang="en-US" sz="2000">
                <a:solidFill>
                  <a:schemeClr val="bg1"/>
                </a:solidFill>
                <a:latin typeface="Rockwell"/>
                <a:ea typeface="+mj-lt"/>
                <a:cs typeface="+mj-lt"/>
              </a:rPr>
              <a:t>If you declare with your mouth, </a:t>
            </a:r>
            <a:br>
              <a:rPr lang="en-US" sz="2000">
                <a:latin typeface="Rockwell"/>
                <a:ea typeface="+mj-lt"/>
                <a:cs typeface="+mj-lt"/>
              </a:rPr>
            </a:br>
            <a:r>
              <a:rPr lang="en-US" sz="2000">
                <a:solidFill>
                  <a:schemeClr val="bg1"/>
                </a:solidFill>
                <a:latin typeface="Rockwell"/>
                <a:ea typeface="+mj-lt"/>
                <a:cs typeface="+mj-lt"/>
              </a:rPr>
              <a:t>“Jesus is Lord,” and believe in your heart that God raised him from the dead, you will be saved.</a:t>
            </a:r>
            <a:br>
              <a:rPr lang="en-US" sz="4800">
                <a:latin typeface="Rockwell"/>
              </a:rPr>
            </a:br>
            <a:endParaRPr lang="en-US" sz="4800">
              <a:solidFill>
                <a:schemeClr val="bg1"/>
              </a:solidFill>
              <a:latin typeface="Rockwell"/>
            </a:endParaRPr>
          </a:p>
        </p:txBody>
      </p:sp>
      <p:sp>
        <p:nvSpPr>
          <p:cNvPr id="3" name="Content Placeholder 2">
            <a:extLst>
              <a:ext uri="{FF2B5EF4-FFF2-40B4-BE49-F238E27FC236}">
                <a16:creationId xmlns:a16="http://schemas.microsoft.com/office/drawing/2014/main" id="{D7261EC4-F5BE-C6FC-3F70-B8DB7E178E70}"/>
              </a:ext>
            </a:extLst>
          </p:cNvPr>
          <p:cNvSpPr>
            <a:spLocks noGrp="1"/>
          </p:cNvSpPr>
          <p:nvPr>
            <p:ph idx="1"/>
          </p:nvPr>
        </p:nvSpPr>
        <p:spPr>
          <a:xfrm>
            <a:off x="5391698" y="1246492"/>
            <a:ext cx="6805147" cy="5615752"/>
          </a:xfrm>
          <a:noFill/>
        </p:spPr>
        <p:txBody>
          <a:bodyPr vert="horz" lIns="91440" tIns="45720" rIns="91440" bIns="45720" rtlCol="0" anchor="ctr">
            <a:noAutofit/>
          </a:bodyPr>
          <a:lstStyle/>
          <a:p>
            <a:pPr marL="0" indent="0">
              <a:buNone/>
            </a:pPr>
            <a:r>
              <a:rPr lang="en-US" b="1" dirty="0">
                <a:solidFill>
                  <a:schemeClr val="tx1">
                    <a:lumMod val="95000"/>
                    <a:lumOff val="5000"/>
                  </a:schemeClr>
                </a:solidFill>
              </a:rPr>
              <a:t>Dear God,</a:t>
            </a:r>
            <a:endParaRPr lang="en-US" b="1" dirty="0">
              <a:solidFill>
                <a:schemeClr val="tx1">
                  <a:lumMod val="95000"/>
                  <a:lumOff val="5000"/>
                </a:schemeClr>
              </a:solidFill>
              <a:ea typeface="Calibri"/>
              <a:cs typeface="Calibri"/>
            </a:endParaRPr>
          </a:p>
          <a:p>
            <a:pPr marL="0" indent="0">
              <a:buNone/>
            </a:pPr>
            <a:endParaRPr lang="en-US" b="1">
              <a:solidFill>
                <a:schemeClr val="tx1">
                  <a:lumMod val="95000"/>
                  <a:lumOff val="5000"/>
                </a:schemeClr>
              </a:solidFill>
              <a:ea typeface="Calibri"/>
              <a:cs typeface="Calibri"/>
            </a:endParaRPr>
          </a:p>
          <a:p>
            <a:pPr marL="0" indent="0">
              <a:buNone/>
            </a:pPr>
            <a:r>
              <a:rPr lang="en-US" b="1" dirty="0">
                <a:solidFill>
                  <a:schemeClr val="tx1">
                    <a:lumMod val="95000"/>
                    <a:lumOff val="5000"/>
                  </a:schemeClr>
                </a:solidFill>
                <a:latin typeface="Aptos"/>
                <a:ea typeface="+mn-lt"/>
                <a:cs typeface="+mn-lt"/>
              </a:rPr>
              <a:t>Thank you for sending your son Jesus </a:t>
            </a:r>
            <a:r>
              <a:rPr lang="en-US" b="1">
                <a:solidFill>
                  <a:schemeClr val="tx1">
                    <a:lumMod val="95000"/>
                    <a:lumOff val="5000"/>
                  </a:schemeClr>
                </a:solidFill>
                <a:latin typeface="Aptos"/>
                <a:ea typeface="+mn-lt"/>
                <a:cs typeface="+mn-lt"/>
              </a:rPr>
              <a:t>to die</a:t>
            </a:r>
            <a:r>
              <a:rPr lang="en-US" b="1" dirty="0">
                <a:solidFill>
                  <a:schemeClr val="tx1">
                    <a:lumMod val="95000"/>
                    <a:lumOff val="5000"/>
                  </a:schemeClr>
                </a:solidFill>
                <a:latin typeface="Aptos"/>
                <a:ea typeface="+mn-lt"/>
                <a:cs typeface="+mn-lt"/>
              </a:rPr>
              <a:t> on a cross</a:t>
            </a:r>
            <a:endParaRPr lang="en-US" dirty="0">
              <a:solidFill>
                <a:schemeClr val="tx1">
                  <a:lumMod val="95000"/>
                  <a:lumOff val="5000"/>
                </a:schemeClr>
              </a:solidFill>
              <a:latin typeface="Aptos"/>
              <a:ea typeface="Calibri"/>
              <a:cs typeface="Calibri"/>
            </a:endParaRPr>
          </a:p>
          <a:p>
            <a:pPr marL="0" indent="0">
              <a:buNone/>
            </a:pPr>
            <a:r>
              <a:rPr lang="en-US" b="1" dirty="0">
                <a:solidFill>
                  <a:schemeClr val="tx1">
                    <a:lumMod val="95000"/>
                    <a:lumOff val="5000"/>
                  </a:schemeClr>
                </a:solidFill>
                <a:latin typeface="Aptos"/>
                <a:ea typeface="+mn-lt"/>
                <a:cs typeface="+mn-lt"/>
              </a:rPr>
              <a:t>to pay the price for my sins and to </a:t>
            </a:r>
            <a:r>
              <a:rPr lang="en-US" b="1">
                <a:solidFill>
                  <a:schemeClr val="tx1">
                    <a:lumMod val="95000"/>
                    <a:lumOff val="5000"/>
                  </a:schemeClr>
                </a:solidFill>
                <a:latin typeface="Aptos"/>
                <a:ea typeface="+mn-lt"/>
                <a:cs typeface="+mn-lt"/>
              </a:rPr>
              <a:t>give me</a:t>
            </a:r>
            <a:r>
              <a:rPr lang="en-US" b="1" dirty="0">
                <a:solidFill>
                  <a:schemeClr val="tx1">
                    <a:lumMod val="95000"/>
                    <a:lumOff val="5000"/>
                  </a:schemeClr>
                </a:solidFill>
                <a:latin typeface="Aptos"/>
                <a:ea typeface="+mn-lt"/>
                <a:cs typeface="+mn-lt"/>
              </a:rPr>
              <a:t> a new life through Him.</a:t>
            </a:r>
            <a:endParaRPr lang="en-US" dirty="0">
              <a:solidFill>
                <a:schemeClr val="tx1">
                  <a:lumMod val="95000"/>
                  <a:lumOff val="5000"/>
                </a:schemeClr>
              </a:solidFill>
              <a:latin typeface="Aptos"/>
              <a:ea typeface="Calibri"/>
              <a:cs typeface="Calibri"/>
            </a:endParaRPr>
          </a:p>
          <a:p>
            <a:pPr marL="0" indent="0">
              <a:buNone/>
            </a:pPr>
            <a:endParaRPr lang="en-US">
              <a:solidFill>
                <a:schemeClr val="tx1">
                  <a:lumMod val="95000"/>
                  <a:lumOff val="5000"/>
                </a:schemeClr>
              </a:solidFill>
              <a:latin typeface="Aptos"/>
              <a:ea typeface="Calibri"/>
              <a:cs typeface="Calibri"/>
            </a:endParaRPr>
          </a:p>
          <a:p>
            <a:pPr marL="0" indent="0">
              <a:buNone/>
            </a:pPr>
            <a:r>
              <a:rPr lang="en-US" b="1" dirty="0">
                <a:solidFill>
                  <a:schemeClr val="tx1">
                    <a:lumMod val="95000"/>
                    <a:lumOff val="5000"/>
                  </a:schemeClr>
                </a:solidFill>
                <a:latin typeface="Aptos"/>
                <a:ea typeface="+mn-lt"/>
                <a:cs typeface="+mn-lt"/>
              </a:rPr>
              <a:t>Today I accept Jesus as my savior,</a:t>
            </a:r>
            <a:endParaRPr lang="en-US" dirty="0">
              <a:solidFill>
                <a:schemeClr val="tx1">
                  <a:lumMod val="95000"/>
                  <a:lumOff val="5000"/>
                </a:schemeClr>
              </a:solidFill>
              <a:latin typeface="Aptos"/>
              <a:ea typeface="Calibri"/>
              <a:cs typeface="Calibri"/>
            </a:endParaRPr>
          </a:p>
          <a:p>
            <a:pPr marL="0" indent="0">
              <a:buNone/>
            </a:pPr>
            <a:r>
              <a:rPr lang="en-US" b="1" dirty="0">
                <a:solidFill>
                  <a:schemeClr val="tx1">
                    <a:lumMod val="95000"/>
                    <a:lumOff val="5000"/>
                  </a:schemeClr>
                </a:solidFill>
                <a:latin typeface="Aptos"/>
                <a:ea typeface="+mn-lt"/>
                <a:cs typeface="+mn-lt"/>
              </a:rPr>
              <a:t>I surrender my life to You God,</a:t>
            </a:r>
            <a:endParaRPr lang="en-US" dirty="0">
              <a:solidFill>
                <a:schemeClr val="tx1">
                  <a:lumMod val="95000"/>
                  <a:lumOff val="5000"/>
                </a:schemeClr>
              </a:solidFill>
              <a:latin typeface="Aptos"/>
              <a:ea typeface="Calibri"/>
              <a:cs typeface="Calibri"/>
            </a:endParaRPr>
          </a:p>
          <a:p>
            <a:pPr marL="0" indent="0">
              <a:buNone/>
            </a:pPr>
            <a:r>
              <a:rPr lang="en-US" b="1" dirty="0">
                <a:solidFill>
                  <a:schemeClr val="tx1">
                    <a:lumMod val="95000"/>
                    <a:lumOff val="5000"/>
                  </a:schemeClr>
                </a:solidFill>
                <a:latin typeface="Aptos"/>
                <a:ea typeface="+mn-lt"/>
                <a:cs typeface="+mn-lt"/>
              </a:rPr>
              <a:t>Guide me and lead me from this day forward.</a:t>
            </a:r>
            <a:endParaRPr lang="en-US" dirty="0">
              <a:solidFill>
                <a:schemeClr val="tx1">
                  <a:lumMod val="95000"/>
                  <a:lumOff val="5000"/>
                </a:schemeClr>
              </a:solidFill>
              <a:latin typeface="Aptos"/>
              <a:ea typeface="Calibri"/>
              <a:cs typeface="Calibri"/>
            </a:endParaRPr>
          </a:p>
          <a:p>
            <a:pPr marL="0" indent="0">
              <a:buNone/>
            </a:pPr>
            <a:endParaRPr lang="en-US">
              <a:solidFill>
                <a:schemeClr val="tx1">
                  <a:lumMod val="95000"/>
                  <a:lumOff val="5000"/>
                </a:schemeClr>
              </a:solidFill>
              <a:latin typeface="Aptos"/>
              <a:ea typeface="Calibri"/>
              <a:cs typeface="Calibri"/>
            </a:endParaRPr>
          </a:p>
          <a:p>
            <a:pPr marL="0" indent="0">
              <a:buNone/>
            </a:pPr>
            <a:r>
              <a:rPr lang="en-US" b="1" dirty="0">
                <a:solidFill>
                  <a:schemeClr val="tx1">
                    <a:lumMod val="95000"/>
                    <a:lumOff val="5000"/>
                  </a:schemeClr>
                </a:solidFill>
                <a:latin typeface="Aptos"/>
                <a:ea typeface="+mn-lt"/>
                <a:cs typeface="+mn-lt"/>
              </a:rPr>
              <a:t>Amen</a:t>
            </a:r>
            <a:endParaRPr lang="en-US" dirty="0">
              <a:solidFill>
                <a:schemeClr val="tx1">
                  <a:lumMod val="95000"/>
                  <a:lumOff val="5000"/>
                </a:schemeClr>
              </a:solidFill>
              <a:latin typeface="Aptos"/>
            </a:endParaRPr>
          </a:p>
          <a:p>
            <a:pPr marL="0" indent="0">
              <a:buNone/>
            </a:pPr>
            <a:endParaRPr lang="en-US" b="1">
              <a:solidFill>
                <a:schemeClr val="tx1">
                  <a:lumMod val="95000"/>
                  <a:lumOff val="5000"/>
                </a:schemeClr>
              </a:solidFill>
              <a:ea typeface="Calibri"/>
              <a:cs typeface="Calibri"/>
            </a:endParaRPr>
          </a:p>
          <a:p>
            <a:pPr marL="0" indent="0">
              <a:buNone/>
            </a:pPr>
            <a:endParaRPr lang="en-US" b="1">
              <a:solidFill>
                <a:schemeClr val="tx1">
                  <a:lumMod val="95000"/>
                  <a:lumOff val="5000"/>
                </a:schemeClr>
              </a:solidFill>
              <a:ea typeface="Calibri"/>
              <a:cs typeface="Calibri"/>
            </a:endParaRPr>
          </a:p>
        </p:txBody>
      </p:sp>
    </p:spTree>
    <p:extLst>
      <p:ext uri="{BB962C8B-B14F-4D97-AF65-F5344CB8AC3E}">
        <p14:creationId xmlns:p14="http://schemas.microsoft.com/office/powerpoint/2010/main" val="187955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C1C5A-1AD9-6092-97F6-4ACCD03D342B}"/>
              </a:ext>
            </a:extLst>
          </p:cNvPr>
          <p:cNvSpPr>
            <a:spLocks noGrp="1"/>
          </p:cNvSpPr>
          <p:nvPr>
            <p:ph type="title"/>
          </p:nvPr>
        </p:nvSpPr>
        <p:spPr>
          <a:xfrm>
            <a:off x="6266008" y="452571"/>
            <a:ext cx="5926568" cy="2247075"/>
          </a:xfrm>
        </p:spPr>
        <p:txBody>
          <a:bodyPr vert="horz" lIns="91440" tIns="45720" rIns="91440" bIns="45720" rtlCol="0" anchor="t">
            <a:noAutofit/>
          </a:bodyPr>
          <a:lstStyle/>
          <a:p>
            <a:r>
              <a:rPr lang="en-US" sz="4000" b="1">
                <a:solidFill>
                  <a:schemeClr val="accent2">
                    <a:lumMod val="76000"/>
                  </a:schemeClr>
                </a:solidFill>
                <a:latin typeface="Verdana"/>
                <a:ea typeface="Calibri Light"/>
                <a:cs typeface="Calibri Light"/>
              </a:rPr>
              <a:t>Week 8 Challenge: </a:t>
            </a:r>
            <a:br>
              <a:rPr lang="en-US" sz="4000" b="1">
                <a:solidFill>
                  <a:schemeClr val="accent2">
                    <a:lumMod val="76000"/>
                  </a:schemeClr>
                </a:solidFill>
                <a:latin typeface="Verdana"/>
                <a:ea typeface="Calibri Light"/>
                <a:cs typeface="Calibri Light"/>
              </a:rPr>
            </a:br>
            <a:r>
              <a:rPr lang="en-US" sz="4000" b="1">
                <a:solidFill>
                  <a:schemeClr val="accent2">
                    <a:lumMod val="76000"/>
                  </a:schemeClr>
                </a:solidFill>
                <a:latin typeface="Verdana"/>
                <a:ea typeface="Calibri Light"/>
                <a:cs typeface="Calibri Light"/>
              </a:rPr>
              <a:t>Snakes and Ladders</a:t>
            </a:r>
          </a:p>
        </p:txBody>
      </p:sp>
      <p:pic>
        <p:nvPicPr>
          <p:cNvPr id="4" name="Picture 3" descr="Cartoon Snakes For Snakes And Ladders">
            <a:extLst>
              <a:ext uri="{FF2B5EF4-FFF2-40B4-BE49-F238E27FC236}">
                <a16:creationId xmlns:a16="http://schemas.microsoft.com/office/drawing/2014/main" id="{252F4084-5719-DDE9-2767-51FD0526EF13}"/>
              </a:ext>
            </a:extLst>
          </p:cNvPr>
          <p:cNvPicPr>
            <a:picLocks noChangeAspect="1"/>
          </p:cNvPicPr>
          <p:nvPr/>
        </p:nvPicPr>
        <p:blipFill>
          <a:blip r:embed="rId2"/>
          <a:srcRect r="9784"/>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2" name="Group 21">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3" name="Freeform: Shape 22">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F3C09FAF-8778-8CEE-4F9D-562FA669948D}"/>
              </a:ext>
            </a:extLst>
          </p:cNvPr>
          <p:cNvSpPr>
            <a:spLocks noGrp="1"/>
          </p:cNvSpPr>
          <p:nvPr>
            <p:ph idx="1"/>
          </p:nvPr>
        </p:nvSpPr>
        <p:spPr>
          <a:xfrm>
            <a:off x="6277554" y="1957219"/>
            <a:ext cx="5915022" cy="3513272"/>
          </a:xfrm>
        </p:spPr>
        <p:txBody>
          <a:bodyPr vert="horz" lIns="91440" tIns="45720" rIns="91440" bIns="45720" rtlCol="0" anchor="t">
            <a:noAutofit/>
          </a:bodyPr>
          <a:lstStyle/>
          <a:p>
            <a:pPr marL="457200" indent="-457200">
              <a:buAutoNum type="arabicPeriod"/>
            </a:pPr>
            <a:r>
              <a:rPr lang="en-US" sz="2200">
                <a:solidFill>
                  <a:schemeClr val="bg1">
                    <a:alpha val="80000"/>
                  </a:schemeClr>
                </a:solidFill>
                <a:ea typeface="Calibri"/>
                <a:cs typeface="Calibri"/>
              </a:rPr>
              <a:t>There are 36 spaces marked out </a:t>
            </a:r>
            <a:br>
              <a:rPr lang="en-US" sz="2200">
                <a:solidFill>
                  <a:schemeClr val="bg1">
                    <a:alpha val="80000"/>
                  </a:schemeClr>
                </a:solidFill>
                <a:ea typeface="Calibri"/>
                <a:cs typeface="Calibri"/>
              </a:rPr>
            </a:br>
            <a:r>
              <a:rPr lang="en-US" sz="2200">
                <a:solidFill>
                  <a:schemeClr val="bg1">
                    <a:alpha val="80000"/>
                  </a:schemeClr>
                </a:solidFill>
                <a:ea typeface="Calibri"/>
                <a:cs typeface="Calibri"/>
              </a:rPr>
              <a:t>(one desk = one space)</a:t>
            </a:r>
          </a:p>
          <a:p>
            <a:pPr marL="457200" indent="-457200">
              <a:buAutoNum type="arabicPeriod"/>
            </a:pPr>
            <a:r>
              <a:rPr lang="en-US" sz="2200">
                <a:solidFill>
                  <a:schemeClr val="bg1">
                    <a:alpha val="80000"/>
                  </a:schemeClr>
                </a:solidFill>
                <a:ea typeface="Calibri"/>
                <a:cs typeface="Calibri"/>
              </a:rPr>
              <a:t>You need to get from the start to the finish as quickly as possible</a:t>
            </a:r>
          </a:p>
          <a:p>
            <a:pPr marL="457200" indent="-457200">
              <a:buAutoNum type="arabicPeriod"/>
            </a:pPr>
            <a:r>
              <a:rPr lang="en-US" sz="2200">
                <a:solidFill>
                  <a:schemeClr val="bg1">
                    <a:alpha val="80000"/>
                  </a:schemeClr>
                </a:solidFill>
                <a:ea typeface="Calibri"/>
                <a:cs typeface="Calibri"/>
              </a:rPr>
              <a:t>You will pick a number from the hat to figure out how many spaces you are going</a:t>
            </a:r>
          </a:p>
          <a:p>
            <a:pPr marL="457200" indent="-457200">
              <a:buAutoNum type="arabicPeriod"/>
            </a:pPr>
            <a:r>
              <a:rPr lang="en-US" sz="2200">
                <a:solidFill>
                  <a:schemeClr val="bg1">
                    <a:alpha val="80000"/>
                  </a:schemeClr>
                </a:solidFill>
                <a:ea typeface="Calibri"/>
                <a:cs typeface="Calibri"/>
              </a:rPr>
              <a:t>Whenever you get to the middle road you get to pick a snake or ladder</a:t>
            </a:r>
          </a:p>
          <a:p>
            <a:pPr marL="457200" indent="-457200">
              <a:buAutoNum type="arabicPeriod"/>
            </a:pPr>
            <a:r>
              <a:rPr lang="en-US" sz="2200">
                <a:solidFill>
                  <a:schemeClr val="bg1">
                    <a:alpha val="80000"/>
                  </a:schemeClr>
                </a:solidFill>
                <a:ea typeface="Calibri"/>
                <a:cs typeface="Calibri"/>
              </a:rPr>
              <a:t>The snake and ladder choice will tell you how many rows you are going up or down</a:t>
            </a:r>
          </a:p>
          <a:p>
            <a:pPr marL="457200" indent="-457200">
              <a:buAutoNum type="arabicPeriod"/>
            </a:pPr>
            <a:r>
              <a:rPr lang="en-US" sz="2200">
                <a:solidFill>
                  <a:schemeClr val="bg1">
                    <a:alpha val="80000"/>
                  </a:schemeClr>
                </a:solidFill>
                <a:ea typeface="Calibri"/>
                <a:cs typeface="Calibri"/>
              </a:rPr>
              <a:t>The first person to get to the finish or the person who is the farthest ahead after </a:t>
            </a:r>
            <a:br>
              <a:rPr lang="en-US" sz="2200">
                <a:solidFill>
                  <a:schemeClr val="bg1">
                    <a:alpha val="80000"/>
                  </a:schemeClr>
                </a:solidFill>
                <a:ea typeface="Calibri"/>
                <a:cs typeface="Calibri"/>
              </a:rPr>
            </a:br>
            <a:r>
              <a:rPr lang="en-US" sz="2200">
                <a:solidFill>
                  <a:schemeClr val="bg1">
                    <a:alpha val="80000"/>
                  </a:schemeClr>
                </a:solidFill>
                <a:ea typeface="Calibri"/>
                <a:cs typeface="Calibri"/>
              </a:rPr>
              <a:t>12 minutes wins</a:t>
            </a:r>
          </a:p>
        </p:txBody>
      </p:sp>
    </p:spTree>
    <p:extLst>
      <p:ext uri="{BB962C8B-B14F-4D97-AF65-F5344CB8AC3E}">
        <p14:creationId xmlns:p14="http://schemas.microsoft.com/office/powerpoint/2010/main" val="191529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 name="Rectangle 30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hidden="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4CFEBE-727C-370B-1C52-FCF3555EDE13}"/>
              </a:ext>
            </a:extLst>
          </p:cNvPr>
          <p:cNvSpPr>
            <a:spLocks noGrp="1"/>
          </p:cNvSpPr>
          <p:nvPr>
            <p:ph type="title"/>
          </p:nvPr>
        </p:nvSpPr>
        <p:spPr>
          <a:xfrm>
            <a:off x="8790651" y="676835"/>
            <a:ext cx="4784796" cy="1330840"/>
          </a:xfrm>
        </p:spPr>
        <p:txBody>
          <a:bodyPr>
            <a:normAutofit/>
          </a:bodyPr>
          <a:lstStyle/>
          <a:p>
            <a:r>
              <a:rPr lang="en-US" sz="6600" b="1">
                <a:solidFill>
                  <a:schemeClr val="accent2">
                    <a:lumMod val="76000"/>
                  </a:schemeClr>
                </a:solidFill>
                <a:latin typeface="Comic Sans MS"/>
              </a:rPr>
              <a:t>RECAP</a:t>
            </a:r>
            <a:endParaRPr lang="en-US" sz="6600" b="1">
              <a:solidFill>
                <a:schemeClr val="accent2">
                  <a:lumMod val="76000"/>
                </a:schemeClr>
              </a:solidFill>
              <a:latin typeface="Comic Sans MS"/>
              <a:cs typeface="Posterama"/>
            </a:endParaRPr>
          </a:p>
        </p:txBody>
      </p:sp>
      <p:pic>
        <p:nvPicPr>
          <p:cNvPr id="305" name="Picture 304" descr="210+ Time Machine Cartoon Stock Illustrations, Royalty-Free Vector ...">
            <a:extLst>
              <a:ext uri="{FF2B5EF4-FFF2-40B4-BE49-F238E27FC236}">
                <a16:creationId xmlns:a16="http://schemas.microsoft.com/office/drawing/2014/main" id="{F197714C-347D-93FC-92AC-06461055C17E}"/>
              </a:ext>
            </a:extLst>
          </p:cNvPr>
          <p:cNvPicPr>
            <a:picLocks noChangeAspect="1"/>
          </p:cNvPicPr>
          <p:nvPr/>
        </p:nvPicPr>
        <p:blipFill>
          <a:blip r:embed="rId3"/>
          <a:srcRect r="-3" b="-3"/>
          <a:stretch>
            <a:fillRect/>
          </a:stretch>
        </p:blipFill>
        <p:spPr>
          <a:xfrm>
            <a:off x="7608992" y="1710017"/>
            <a:ext cx="4737650" cy="4737650"/>
          </a:xfrm>
          <a:prstGeom prst="rect">
            <a:avLst/>
          </a:prstGeom>
        </p:spPr>
      </p:pic>
      <p:graphicFrame>
        <p:nvGraphicFramePr>
          <p:cNvPr id="42" name="Content Placeholder 7">
            <a:extLst>
              <a:ext uri="{FF2B5EF4-FFF2-40B4-BE49-F238E27FC236}">
                <a16:creationId xmlns:a16="http://schemas.microsoft.com/office/drawing/2014/main" id="{15821713-CD47-4A1D-1130-7E7D36636C30}"/>
              </a:ext>
            </a:extLst>
          </p:cNvPr>
          <p:cNvGraphicFramePr>
            <a:graphicFrameLocks noGrp="1"/>
          </p:cNvGraphicFramePr>
          <p:nvPr>
            <p:extLst>
              <p:ext uri="{D42A27DB-BD31-4B8C-83A1-F6EECF244321}">
                <p14:modId xmlns:p14="http://schemas.microsoft.com/office/powerpoint/2010/main" val="289915570"/>
              </p:ext>
            </p:extLst>
          </p:nvPr>
        </p:nvGraphicFramePr>
        <p:xfrm>
          <a:off x="330212" y="502013"/>
          <a:ext cx="7743770" cy="5858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useBgFill="1">
        <p:nvSpPr>
          <p:cNvPr id="9662" name="Rectangle 9661" hidden="1">
            <a:extLst>
              <a:ext uri="{FF2B5EF4-FFF2-40B4-BE49-F238E27FC236}">
                <a16:creationId xmlns:a16="http://schemas.microsoft.com/office/drawing/2014/main" id="{7C4EFE48-097C-FD69-E476-C94E1CD1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240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4" name="Freeform: Shape 9663">
            <a:extLst>
              <a:ext uri="{FF2B5EF4-FFF2-40B4-BE49-F238E27FC236}">
                <a16:creationId xmlns:a16="http://schemas.microsoft.com/office/drawing/2014/main" id="{BA37EFB5-F997-B250-5DD2-0AE53A7F8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3991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8A58-3556-8E38-9A04-D140AE352A7F}"/>
              </a:ext>
            </a:extLst>
          </p:cNvPr>
          <p:cNvSpPr>
            <a:spLocks noGrp="1"/>
          </p:cNvSpPr>
          <p:nvPr>
            <p:ph type="title"/>
          </p:nvPr>
        </p:nvSpPr>
        <p:spPr>
          <a:xfrm>
            <a:off x="275573" y="526469"/>
            <a:ext cx="11630416" cy="1325563"/>
          </a:xfrm>
        </p:spPr>
        <p:txBody>
          <a:bodyPr>
            <a:noAutofit/>
          </a:bodyPr>
          <a:lstStyle/>
          <a:p>
            <a:pPr algn="ctr"/>
            <a:r>
              <a:rPr lang="en-US" b="1">
                <a:solidFill>
                  <a:schemeClr val="accent2">
                    <a:lumMod val="76000"/>
                  </a:schemeClr>
                </a:solidFill>
                <a:latin typeface="Verdana"/>
                <a:ea typeface="Verdana"/>
              </a:rPr>
              <a:t>Roadmap through the Wilderness</a:t>
            </a:r>
            <a:endParaRPr lang="en-US" b="1">
              <a:solidFill>
                <a:schemeClr val="accent2">
                  <a:lumMod val="76000"/>
                </a:schemeClr>
              </a:solidFill>
              <a:latin typeface="Verdana"/>
              <a:ea typeface="Verdana"/>
              <a:cs typeface="Posterama"/>
            </a:endParaRPr>
          </a:p>
        </p:txBody>
      </p:sp>
      <p:graphicFrame>
        <p:nvGraphicFramePr>
          <p:cNvPr id="4" name="Content Placeholder 3">
            <a:extLst>
              <a:ext uri="{FF2B5EF4-FFF2-40B4-BE49-F238E27FC236}">
                <a16:creationId xmlns:a16="http://schemas.microsoft.com/office/drawing/2014/main" id="{4913E9DE-65AE-8094-E357-82BA228B2CFE}"/>
              </a:ext>
            </a:extLst>
          </p:cNvPr>
          <p:cNvGraphicFramePr>
            <a:graphicFrameLocks noGrp="1"/>
          </p:cNvGraphicFramePr>
          <p:nvPr>
            <p:ph idx="1"/>
          </p:nvPr>
        </p:nvGraphicFramePr>
        <p:xfrm>
          <a:off x="505433" y="142172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8" name="Graphic 67" descr="Star with solid fill">
            <a:extLst>
              <a:ext uri="{FF2B5EF4-FFF2-40B4-BE49-F238E27FC236}">
                <a16:creationId xmlns:a16="http://schemas.microsoft.com/office/drawing/2014/main" id="{D2D4C3E6-15B3-CDB9-0AD3-1A11F77838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5416683" y="3239202"/>
            <a:ext cx="340659" cy="354106"/>
          </a:xfrm>
          <a:prstGeom prst="rect">
            <a:avLst/>
          </a:prstGeom>
        </p:spPr>
      </p:pic>
      <p:pic>
        <p:nvPicPr>
          <p:cNvPr id="36" name="Graphic 35" descr="Star with solid fill">
            <a:extLst>
              <a:ext uri="{FF2B5EF4-FFF2-40B4-BE49-F238E27FC236}">
                <a16:creationId xmlns:a16="http://schemas.microsoft.com/office/drawing/2014/main" id="{392CC395-0DCE-82EE-EF55-A4716525F5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4464220" y="3241246"/>
            <a:ext cx="340659" cy="354106"/>
          </a:xfrm>
          <a:prstGeom prst="rect">
            <a:avLst/>
          </a:prstGeom>
        </p:spPr>
      </p:pic>
    </p:spTree>
    <p:extLst>
      <p:ext uri="{BB962C8B-B14F-4D97-AF65-F5344CB8AC3E}">
        <p14:creationId xmlns:p14="http://schemas.microsoft.com/office/powerpoint/2010/main" val="47751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animEffect transition="in" filter="fade">
                                      <p:cBhvr>
                                        <p:cTn id="9" dur="500"/>
                                        <p:tgtEl>
                                          <p:spTgt spid="6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Simple | Inspired Fountain">
            <a:extLst>
              <a:ext uri="{FF2B5EF4-FFF2-40B4-BE49-F238E27FC236}">
                <a16:creationId xmlns:a16="http://schemas.microsoft.com/office/drawing/2014/main" id="{549ACA44-4B2E-5273-BAF8-F1C067F295C6}"/>
              </a:ext>
            </a:extLst>
          </p:cNvPr>
          <p:cNvPicPr>
            <a:picLocks noChangeAspect="1"/>
          </p:cNvPicPr>
          <p:nvPr/>
        </p:nvPicPr>
        <p:blipFill>
          <a:blip r:embed="rId2"/>
          <a:srcRect l="3291" r="3375"/>
          <a:stretch>
            <a:fill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565F5-3DDF-37DD-D4D5-52F700D650D9}"/>
              </a:ext>
            </a:extLst>
          </p:cNvPr>
          <p:cNvSpPr>
            <a:spLocks noGrp="1"/>
          </p:cNvSpPr>
          <p:nvPr>
            <p:ph type="title"/>
          </p:nvPr>
        </p:nvSpPr>
        <p:spPr>
          <a:xfrm>
            <a:off x="1270462" y="2553823"/>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Can simple things make a big difference?</a:t>
            </a:r>
            <a:endParaRPr lang="en-US">
              <a:solidFill>
                <a:srgbClr val="FFFFFF"/>
              </a:solidFill>
            </a:endParaRPr>
          </a:p>
        </p:txBody>
      </p:sp>
      <p:sp>
        <p:nvSpPr>
          <p:cNvPr id="3" name="Content Placeholder 2">
            <a:extLst>
              <a:ext uri="{FF2B5EF4-FFF2-40B4-BE49-F238E27FC236}">
                <a16:creationId xmlns:a16="http://schemas.microsoft.com/office/drawing/2014/main" id="{A4A5463B-F930-003D-755F-C3BF8660AD93}"/>
              </a:ext>
            </a:extLst>
          </p:cNvPr>
          <p:cNvSpPr>
            <a:spLocks noGrp="1"/>
          </p:cNvSpPr>
          <p:nvPr>
            <p:ph idx="1"/>
          </p:nvPr>
        </p:nvSpPr>
        <p:spPr>
          <a:xfrm>
            <a:off x="1065415" y="6138679"/>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2400" i="1">
                <a:solidFill>
                  <a:srgbClr val="FFFFFF"/>
                </a:solidFill>
              </a:rPr>
              <a:t>(Open Discussion)</a:t>
            </a:r>
          </a:p>
        </p:txBody>
      </p:sp>
    </p:spTree>
    <p:extLst>
      <p:ext uri="{BB962C8B-B14F-4D97-AF65-F5344CB8AC3E}">
        <p14:creationId xmlns:p14="http://schemas.microsoft.com/office/powerpoint/2010/main" val="146146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8EB1-5F99-426E-062A-DAB47DB12AF4}"/>
              </a:ext>
            </a:extLst>
          </p:cNvPr>
          <p:cNvSpPr>
            <a:spLocks noGrp="1"/>
          </p:cNvSpPr>
          <p:nvPr>
            <p:ph type="title"/>
          </p:nvPr>
        </p:nvSpPr>
        <p:spPr>
          <a:xfrm>
            <a:off x="4354772" y="-294777"/>
            <a:ext cx="10515600" cy="1325563"/>
          </a:xfrm>
        </p:spPr>
        <p:txBody>
          <a:bodyPr/>
          <a:lstStyle/>
          <a:p>
            <a:r>
              <a:rPr lang="en-US" b="1" dirty="0">
                <a:solidFill>
                  <a:schemeClr val="accent2">
                    <a:lumMod val="76000"/>
                  </a:schemeClr>
                </a:solidFill>
                <a:latin typeface="Verdana"/>
                <a:ea typeface="Calibri Light"/>
                <a:cs typeface="Calibri Light"/>
              </a:rPr>
              <a:t>Numbers 21</a:t>
            </a:r>
          </a:p>
        </p:txBody>
      </p:sp>
      <p:sp>
        <p:nvSpPr>
          <p:cNvPr id="3" name="Content Placeholder 2">
            <a:extLst>
              <a:ext uri="{FF2B5EF4-FFF2-40B4-BE49-F238E27FC236}">
                <a16:creationId xmlns:a16="http://schemas.microsoft.com/office/drawing/2014/main" id="{D87F01D5-D487-6A52-E1B4-A152B8DE00A9}"/>
              </a:ext>
            </a:extLst>
          </p:cNvPr>
          <p:cNvSpPr>
            <a:spLocks noGrp="1"/>
          </p:cNvSpPr>
          <p:nvPr>
            <p:ph idx="1"/>
          </p:nvPr>
        </p:nvSpPr>
        <p:spPr>
          <a:xfrm>
            <a:off x="3591" y="6571546"/>
            <a:ext cx="9843247" cy="373557"/>
          </a:xfrm>
        </p:spPr>
        <p:txBody>
          <a:bodyPr vert="horz" lIns="91440" tIns="45720" rIns="91440" bIns="45720" rtlCol="0" anchor="t">
            <a:noAutofit/>
          </a:bodyPr>
          <a:lstStyle/>
          <a:p>
            <a:pPr marL="0" indent="0">
              <a:buNone/>
            </a:pPr>
            <a:r>
              <a:rPr lang="en-US" sz="1600" dirty="0">
                <a:ea typeface="+mn-lt"/>
                <a:cs typeface="+mn-lt"/>
                <a:hlinkClick r:id="rId3"/>
              </a:rPr>
              <a:t>https://www.youtube.com/watch?v=UrRKZuYkE-w&amp;t=44s</a:t>
            </a:r>
            <a:endParaRPr lang="en-US" sz="1600">
              <a:ea typeface="+mn-lt"/>
              <a:cs typeface="+mn-lt"/>
            </a:endParaRPr>
          </a:p>
        </p:txBody>
      </p:sp>
      <p:pic>
        <p:nvPicPr>
          <p:cNvPr id="4" name="Online Media 3" title="Salvation from Poisonous Snakes Bible Animation (Numbers 21)">
            <a:hlinkClick r:id="" action="ppaction://noaction"/>
            <a:extLst>
              <a:ext uri="{FF2B5EF4-FFF2-40B4-BE49-F238E27FC236}">
                <a16:creationId xmlns:a16="http://schemas.microsoft.com/office/drawing/2014/main" id="{7E234EE2-658A-7C18-295E-760E1783DC05}"/>
              </a:ext>
            </a:extLst>
          </p:cNvPr>
          <p:cNvPicPr>
            <a:picLocks noRot="1" noChangeAspect="1"/>
          </p:cNvPicPr>
          <p:nvPr>
            <a:videoFile r:link="rId1"/>
          </p:nvPr>
        </p:nvPicPr>
        <p:blipFill>
          <a:blip r:embed="rId4"/>
          <a:stretch>
            <a:fillRect/>
          </a:stretch>
        </p:blipFill>
        <p:spPr>
          <a:xfrm>
            <a:off x="1028515" y="640976"/>
            <a:ext cx="10338267" cy="5923429"/>
          </a:xfrm>
          <a:prstGeom prst="rect">
            <a:avLst/>
          </a:prstGeom>
        </p:spPr>
      </p:pic>
    </p:spTree>
    <p:extLst>
      <p:ext uri="{BB962C8B-B14F-4D97-AF65-F5344CB8AC3E}">
        <p14:creationId xmlns:p14="http://schemas.microsoft.com/office/powerpoint/2010/main" val="316170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2004F-F7A7-4420-ADAC-EF718F957CE6}"/>
              </a:ext>
            </a:extLst>
          </p:cNvPr>
          <p:cNvSpPr>
            <a:spLocks noGrp="1"/>
          </p:cNvSpPr>
          <p:nvPr>
            <p:ph type="title"/>
          </p:nvPr>
        </p:nvSpPr>
        <p:spPr>
          <a:xfrm>
            <a:off x="6925355" y="200378"/>
            <a:ext cx="4789124" cy="1486061"/>
          </a:xfrm>
        </p:spPr>
        <p:txBody>
          <a:bodyPr vert="horz" lIns="91440" tIns="45720" rIns="91440" bIns="45720" rtlCol="0" anchor="ctr">
            <a:noAutofit/>
          </a:bodyPr>
          <a:lstStyle/>
          <a:p>
            <a:pPr algn="ctr"/>
            <a:r>
              <a:rPr lang="en-US" sz="4800" b="1">
                <a:solidFill>
                  <a:schemeClr val="accent2">
                    <a:lumMod val="76000"/>
                  </a:schemeClr>
                </a:solidFill>
                <a:latin typeface="Verdana"/>
                <a:ea typeface="Verdana"/>
              </a:rPr>
              <a:t>FAST BREAK</a:t>
            </a:r>
            <a:endParaRPr lang="en-US" sz="4800" b="1">
              <a:solidFill>
                <a:schemeClr val="accent2">
                  <a:lumMod val="76000"/>
                </a:schemeClr>
              </a:solidFill>
              <a:latin typeface="Verdana"/>
              <a:ea typeface="Verdana"/>
              <a:cs typeface="Calibri Light"/>
            </a:endParaRPr>
          </a:p>
        </p:txBody>
      </p:sp>
      <p:pic>
        <p:nvPicPr>
          <p:cNvPr id="3" name="Picture 2" descr="Fiery Mouse Pointer Arrow stock vector. Illustration of information ...">
            <a:extLst>
              <a:ext uri="{FF2B5EF4-FFF2-40B4-BE49-F238E27FC236}">
                <a16:creationId xmlns:a16="http://schemas.microsoft.com/office/drawing/2014/main" id="{20E26DF9-666C-B057-5C60-D9F0AB0AC43F}"/>
              </a:ext>
            </a:extLst>
          </p:cNvPr>
          <p:cNvPicPr>
            <a:picLocks noChangeAspect="1"/>
          </p:cNvPicPr>
          <p:nvPr/>
        </p:nvPicPr>
        <p:blipFill>
          <a:blip r:embed="rId2"/>
          <a:srcRect t="10625" b="10627"/>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6" name="Content Placeholder 2">
            <a:extLst>
              <a:ext uri="{FF2B5EF4-FFF2-40B4-BE49-F238E27FC236}">
                <a16:creationId xmlns:a16="http://schemas.microsoft.com/office/drawing/2014/main" id="{4FBAACFC-B0B4-6125-0BF0-06489AEBBC52}"/>
              </a:ext>
            </a:extLst>
          </p:cNvPr>
          <p:cNvSpPr txBox="1">
            <a:spLocks/>
          </p:cNvSpPr>
          <p:nvPr/>
        </p:nvSpPr>
        <p:spPr>
          <a:xfrm>
            <a:off x="6092799" y="1714324"/>
            <a:ext cx="5918012" cy="390858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20" indent="-457200">
              <a:buClr>
                <a:schemeClr val="accent1">
                  <a:lumMod val="75000"/>
                </a:schemeClr>
              </a:buClr>
              <a:buSzPct val="85000"/>
              <a:buAutoNum type="arabicPeriod"/>
            </a:pPr>
            <a:r>
              <a:rPr lang="en-US" sz="2400" b="1" dirty="0">
                <a:latin typeface="Calibri Light"/>
                <a:ea typeface="Calibri Light"/>
                <a:cs typeface="Calibri Light"/>
              </a:rPr>
              <a:t>What was the serpent on the pole made of?</a:t>
            </a:r>
            <a:r>
              <a:rPr lang="en-US" sz="2400" dirty="0">
                <a:latin typeface="Calibri Light"/>
                <a:ea typeface="Calibri Light"/>
                <a:cs typeface="Calibri Light"/>
              </a:rPr>
              <a:t> (Prize: 2 candies)</a:t>
            </a:r>
          </a:p>
          <a:p>
            <a:pPr marL="1188720" indent="-457200">
              <a:buClr>
                <a:srgbClr val="104862"/>
              </a:buClr>
              <a:buSzPct val="85000"/>
              <a:buAutoNum type="arabicPeriod"/>
            </a:pPr>
            <a:r>
              <a:rPr lang="en-US" sz="2400" b="1" dirty="0">
                <a:latin typeface="Calibri Light"/>
                <a:ea typeface="Calibri Light"/>
                <a:cs typeface="Calibri Light"/>
              </a:rPr>
              <a:t>Why did God send the serpents?</a:t>
            </a:r>
            <a:br>
              <a:rPr lang="en-US" sz="2400" dirty="0">
                <a:latin typeface="Calibri Light"/>
              </a:rPr>
            </a:br>
            <a:r>
              <a:rPr lang="en-US" sz="2400" dirty="0">
                <a:latin typeface="Calibri Light"/>
                <a:ea typeface="Calibri Light"/>
                <a:cs typeface="Calibri Light"/>
              </a:rPr>
              <a:t>(Prize: 4 candies)</a:t>
            </a:r>
          </a:p>
          <a:p>
            <a:pPr marL="1188720" indent="-457200">
              <a:buClr>
                <a:srgbClr val="104862"/>
              </a:buClr>
              <a:buSzPct val="85000"/>
              <a:buAutoNum type="arabicPeriod"/>
            </a:pPr>
            <a:r>
              <a:rPr lang="en-US" sz="2400" b="1" dirty="0">
                <a:latin typeface="Calibri Light"/>
                <a:ea typeface="Calibri Light"/>
                <a:cs typeface="Calibri Light"/>
              </a:rPr>
              <a:t>What were the serpents that bit the Israelites called?</a:t>
            </a:r>
            <a:br>
              <a:rPr lang="en-US" sz="2400" dirty="0">
                <a:latin typeface="Calibri Light"/>
              </a:rPr>
            </a:br>
            <a:r>
              <a:rPr lang="en-US" sz="2400" dirty="0">
                <a:latin typeface="Calibri Light"/>
                <a:ea typeface="Calibri Light"/>
                <a:cs typeface="Calibri Light"/>
              </a:rPr>
              <a:t>(Prize: 2 candies)</a:t>
            </a:r>
          </a:p>
          <a:p>
            <a:pPr marL="1188720" indent="-457200">
              <a:buClr>
                <a:srgbClr val="9E3611"/>
              </a:buClr>
              <a:buSzPct val="85000"/>
              <a:buAutoNum type="arabicPeriod"/>
            </a:pPr>
            <a:r>
              <a:rPr lang="en-US" sz="2400" b="1" dirty="0">
                <a:latin typeface="Calibri Light"/>
                <a:ea typeface="Calibri Light"/>
                <a:cs typeface="Calibri Light"/>
              </a:rPr>
              <a:t>Did God take away the serpents after Moses prayed?</a:t>
            </a:r>
            <a:br>
              <a:rPr lang="en-US" sz="2400" dirty="0">
                <a:latin typeface="Calibri Light"/>
              </a:rPr>
            </a:br>
            <a:r>
              <a:rPr lang="en-US" sz="2400" dirty="0">
                <a:latin typeface="Calibri Light"/>
                <a:ea typeface="Calibri Light"/>
                <a:cs typeface="Calibri Light"/>
              </a:rPr>
              <a:t>(Prize: 2 candies) </a:t>
            </a:r>
          </a:p>
          <a:p>
            <a:pPr marL="1188720" indent="-457200">
              <a:buClr>
                <a:srgbClr val="9E3611"/>
              </a:buClr>
              <a:buSzPct val="85000"/>
              <a:buAutoNum type="arabicPeriod"/>
            </a:pPr>
            <a:r>
              <a:rPr lang="en-US" sz="2400" b="1" dirty="0">
                <a:latin typeface="Calibri Light"/>
                <a:ea typeface="Roboto"/>
                <a:cs typeface="Roboto"/>
              </a:rPr>
              <a:t>What did Jesus say to Nicodemus about the bronze snake? </a:t>
            </a:r>
            <a:br>
              <a:rPr lang="en-US" sz="2400" dirty="0">
                <a:latin typeface="Calibri Light"/>
                <a:ea typeface="Roboto"/>
                <a:cs typeface="Roboto"/>
              </a:rPr>
            </a:br>
            <a:r>
              <a:rPr lang="en-US" sz="2400" dirty="0">
                <a:latin typeface="Calibri Light"/>
                <a:ea typeface="Roboto"/>
                <a:cs typeface="Roboto"/>
              </a:rPr>
              <a:t>(Prize: 5 candies)</a:t>
            </a:r>
            <a:br>
              <a:rPr lang="en-US" sz="2400" dirty="0">
                <a:latin typeface="Calibri Light"/>
              </a:rPr>
            </a:br>
            <a:endParaRPr lang="en-US" sz="2400">
              <a:latin typeface="Calibri Light"/>
              <a:ea typeface="Calibri"/>
              <a:cs typeface="Calibri"/>
            </a:endParaRPr>
          </a:p>
        </p:txBody>
      </p:sp>
    </p:spTree>
    <p:extLst>
      <p:ext uri="{BB962C8B-B14F-4D97-AF65-F5344CB8AC3E}">
        <p14:creationId xmlns:p14="http://schemas.microsoft.com/office/powerpoint/2010/main" val="302392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DAB7D-2D7D-76D3-5D69-A68022A41C78}"/>
              </a:ext>
            </a:extLst>
          </p:cNvPr>
          <p:cNvSpPr>
            <a:spLocks noGrp="1"/>
          </p:cNvSpPr>
          <p:nvPr>
            <p:ph type="title"/>
          </p:nvPr>
        </p:nvSpPr>
        <p:spPr>
          <a:xfrm>
            <a:off x="6967714" y="4863"/>
            <a:ext cx="5223579" cy="1266995"/>
          </a:xfrm>
        </p:spPr>
        <p:txBody>
          <a:bodyPr vert="horz" lIns="91440" tIns="45720" rIns="91440" bIns="45720" rtlCol="0" anchor="t">
            <a:noAutofit/>
          </a:bodyPr>
          <a:lstStyle/>
          <a:p>
            <a:r>
              <a:rPr lang="en-US" sz="6000" b="1">
                <a:solidFill>
                  <a:schemeClr val="accent2">
                    <a:lumMod val="76000"/>
                  </a:schemeClr>
                </a:solidFill>
                <a:latin typeface="Verdana"/>
                <a:ea typeface="Verdana"/>
              </a:rPr>
              <a:t>Look </a:t>
            </a:r>
            <a:r>
              <a:rPr lang="en-US" sz="6000" b="1" u="sng">
                <a:solidFill>
                  <a:schemeClr val="accent2">
                    <a:lumMod val="76000"/>
                  </a:schemeClr>
                </a:solidFill>
                <a:latin typeface="Verdana"/>
                <a:ea typeface="Verdana"/>
              </a:rPr>
              <a:t>not</a:t>
            </a:r>
            <a:r>
              <a:rPr lang="en-US" sz="6000" b="1">
                <a:solidFill>
                  <a:schemeClr val="accent2">
                    <a:lumMod val="76000"/>
                  </a:schemeClr>
                </a:solidFill>
                <a:latin typeface="Verdana"/>
                <a:ea typeface="Verdana"/>
              </a:rPr>
              <a:t> Worship</a:t>
            </a:r>
            <a:endParaRPr lang="en-US" sz="6000" b="1">
              <a:solidFill>
                <a:schemeClr val="accent2">
                  <a:lumMod val="76000"/>
                </a:schemeClr>
              </a:solidFill>
              <a:latin typeface="Verdana"/>
              <a:ea typeface="Verdana"/>
              <a:cs typeface="Calibri Light"/>
            </a:endParaRPr>
          </a:p>
        </p:txBody>
      </p:sp>
      <p:pic>
        <p:nvPicPr>
          <p:cNvPr id="4" name="Picture 3" descr="A painting of a person standing in front of a cross&#10;&#10;AI-generated content may be incorrect.">
            <a:extLst>
              <a:ext uri="{FF2B5EF4-FFF2-40B4-BE49-F238E27FC236}">
                <a16:creationId xmlns:a16="http://schemas.microsoft.com/office/drawing/2014/main" id="{CA2AA036-8CF1-FB72-E162-2CA7E310D43F}"/>
              </a:ext>
            </a:extLst>
          </p:cNvPr>
          <p:cNvPicPr>
            <a:picLocks noChangeAspect="1"/>
          </p:cNvPicPr>
          <p:nvPr/>
        </p:nvPicPr>
        <p:blipFill>
          <a:blip r:embed="rId3">
            <a:extLst>
              <a:ext uri="{837473B0-CC2E-450A-ABE3-18F120FF3D39}">
                <a1611:picAttrSrcUrl xmlns:a1611="http://schemas.microsoft.com/office/drawing/2016/11/main" r:id="rId4"/>
              </a:ext>
            </a:extLst>
          </a:blip>
          <a:srcRect t="7259" r="-2" b="-2"/>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22">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4" name="Freeform: Shape 23">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Content Placeholder 2">
            <a:extLst>
              <a:ext uri="{FF2B5EF4-FFF2-40B4-BE49-F238E27FC236}">
                <a16:creationId xmlns:a16="http://schemas.microsoft.com/office/drawing/2014/main" id="{22F06458-FA52-CD28-9B2D-1F6670898AEC}"/>
              </a:ext>
            </a:extLst>
          </p:cNvPr>
          <p:cNvSpPr txBox="1">
            <a:spLocks/>
          </p:cNvSpPr>
          <p:nvPr/>
        </p:nvSpPr>
        <p:spPr>
          <a:xfrm>
            <a:off x="6495425" y="1902444"/>
            <a:ext cx="5488745" cy="52192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80000"/>
                  </a:schemeClr>
                </a:solidFill>
                <a:latin typeface="Calibri"/>
                <a:ea typeface="Calibri"/>
                <a:cs typeface="Calibri"/>
              </a:rPr>
              <a:t>Was </a:t>
            </a:r>
            <a:r>
              <a:rPr lang="en-US" u="sng" dirty="0">
                <a:solidFill>
                  <a:schemeClr val="bg1">
                    <a:alpha val="80000"/>
                  </a:schemeClr>
                </a:solidFill>
                <a:latin typeface="Calibri"/>
                <a:ea typeface="Calibri"/>
                <a:cs typeface="Calibri"/>
              </a:rPr>
              <a:t>not</a:t>
            </a:r>
            <a:r>
              <a:rPr lang="en-US" dirty="0">
                <a:solidFill>
                  <a:schemeClr val="bg1">
                    <a:alpha val="80000"/>
                  </a:schemeClr>
                </a:solidFill>
                <a:latin typeface="Calibri"/>
                <a:ea typeface="Calibri"/>
                <a:cs typeface="Calibri"/>
              </a:rPr>
              <a:t> an idol</a:t>
            </a:r>
            <a:endParaRPr lang="en-US" dirty="0">
              <a:solidFill>
                <a:schemeClr val="bg1">
                  <a:alpha val="80000"/>
                </a:schemeClr>
              </a:solidFill>
            </a:endParaRPr>
          </a:p>
          <a:p>
            <a:r>
              <a:rPr lang="en-US" dirty="0">
                <a:solidFill>
                  <a:schemeClr val="bg1">
                    <a:alpha val="80000"/>
                  </a:schemeClr>
                </a:solidFill>
                <a:latin typeface="Calibri"/>
                <a:ea typeface="Calibri"/>
                <a:cs typeface="Calibri"/>
              </a:rPr>
              <a:t>Was </a:t>
            </a:r>
            <a:r>
              <a:rPr lang="en-US" u="sng" dirty="0">
                <a:solidFill>
                  <a:schemeClr val="bg1">
                    <a:alpha val="80000"/>
                  </a:schemeClr>
                </a:solidFill>
                <a:latin typeface="Calibri"/>
                <a:ea typeface="Calibri"/>
                <a:cs typeface="Calibri"/>
              </a:rPr>
              <a:t>not </a:t>
            </a:r>
            <a:r>
              <a:rPr lang="en-US" dirty="0">
                <a:solidFill>
                  <a:schemeClr val="bg1">
                    <a:alpha val="80000"/>
                  </a:schemeClr>
                </a:solidFill>
                <a:latin typeface="Calibri"/>
                <a:ea typeface="Calibri"/>
                <a:cs typeface="Calibri"/>
              </a:rPr>
              <a:t>a source of healing</a:t>
            </a:r>
          </a:p>
          <a:p>
            <a:r>
              <a:rPr lang="en-US" dirty="0">
                <a:solidFill>
                  <a:schemeClr val="bg1">
                    <a:alpha val="80000"/>
                  </a:schemeClr>
                </a:solidFill>
                <a:latin typeface="Calibri"/>
                <a:ea typeface="Calibri"/>
                <a:cs typeface="Calibri"/>
              </a:rPr>
              <a:t>Was a reminder of who their healing came from</a:t>
            </a:r>
          </a:p>
          <a:p>
            <a:r>
              <a:rPr lang="en-US" dirty="0">
                <a:solidFill>
                  <a:schemeClr val="bg1">
                    <a:alpha val="80000"/>
                  </a:schemeClr>
                </a:solidFill>
                <a:latin typeface="Calibri"/>
                <a:ea typeface="Calibri"/>
                <a:cs typeface="Calibri"/>
              </a:rPr>
              <a:t>Was a place to trust God</a:t>
            </a:r>
          </a:p>
          <a:p>
            <a:r>
              <a:rPr lang="en-US" dirty="0">
                <a:solidFill>
                  <a:schemeClr val="bg1">
                    <a:alpha val="80000"/>
                  </a:schemeClr>
                </a:solidFill>
                <a:latin typeface="Calibri"/>
                <a:ea typeface="Calibri"/>
                <a:cs typeface="Calibri"/>
              </a:rPr>
              <a:t>Was a sign of God's mercy</a:t>
            </a:r>
          </a:p>
          <a:p>
            <a:r>
              <a:rPr lang="en-US" dirty="0">
                <a:solidFill>
                  <a:schemeClr val="bg1">
                    <a:alpha val="80000"/>
                  </a:schemeClr>
                </a:solidFill>
                <a:latin typeface="Calibri"/>
                <a:ea typeface="Calibri"/>
                <a:cs typeface="Calibri"/>
              </a:rPr>
              <a:t>Was a place to put aside pride and self-sufficiency</a:t>
            </a:r>
          </a:p>
          <a:p>
            <a:r>
              <a:rPr lang="en-US" dirty="0">
                <a:solidFill>
                  <a:schemeClr val="bg1">
                    <a:alpha val="80000"/>
                  </a:schemeClr>
                </a:solidFill>
                <a:latin typeface="Calibri"/>
                <a:ea typeface="Calibri"/>
                <a:cs typeface="Calibri"/>
              </a:rPr>
              <a:t>Was a foreshadowing of something greater</a:t>
            </a:r>
            <a:endParaRPr lang="en-US" dirty="0">
              <a:solidFill>
                <a:schemeClr val="bg1">
                  <a:alpha val="80000"/>
                </a:schemeClr>
              </a:solidFill>
              <a:ea typeface="Calibri"/>
              <a:cs typeface="Calibri"/>
            </a:endParaRPr>
          </a:p>
        </p:txBody>
      </p:sp>
    </p:spTree>
    <p:extLst>
      <p:ext uri="{BB962C8B-B14F-4D97-AF65-F5344CB8AC3E}">
        <p14:creationId xmlns:p14="http://schemas.microsoft.com/office/powerpoint/2010/main" val="313209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F70B7-2B93-3E0D-A40C-D13A4FA6A3F2}"/>
              </a:ext>
            </a:extLst>
          </p:cNvPr>
          <p:cNvSpPr>
            <a:spLocks noGrp="1"/>
          </p:cNvSpPr>
          <p:nvPr>
            <p:ph type="title"/>
          </p:nvPr>
        </p:nvSpPr>
        <p:spPr>
          <a:xfrm>
            <a:off x="387927" y="4519887"/>
            <a:ext cx="4391024" cy="1647063"/>
          </a:xfrm>
        </p:spPr>
        <p:txBody>
          <a:bodyPr vert="horz" lIns="91440" tIns="45720" rIns="91440" bIns="45720" rtlCol="0" anchor="t">
            <a:noAutofit/>
          </a:bodyPr>
          <a:lstStyle/>
          <a:p>
            <a:r>
              <a:rPr lang="en-US" sz="6600" b="1">
                <a:solidFill>
                  <a:schemeClr val="accent2">
                    <a:lumMod val="76000"/>
                  </a:schemeClr>
                </a:solidFill>
                <a:latin typeface="Verdana"/>
                <a:ea typeface="Calibri Light"/>
                <a:cs typeface="Calibri Light"/>
              </a:rPr>
              <a:t>Fun</a:t>
            </a:r>
            <a:br>
              <a:rPr lang="en-US" sz="6600" b="1">
                <a:latin typeface="Verdana"/>
                <a:ea typeface="Calibri Light"/>
                <a:cs typeface="Calibri Light"/>
              </a:rPr>
            </a:br>
            <a:r>
              <a:rPr lang="en-US" sz="6600" b="1">
                <a:solidFill>
                  <a:schemeClr val="accent2">
                    <a:lumMod val="76000"/>
                  </a:schemeClr>
                </a:solidFill>
                <a:latin typeface="Verdana"/>
                <a:ea typeface="Calibri Light"/>
                <a:cs typeface="Calibri Light"/>
              </a:rPr>
              <a:t>Fact</a:t>
            </a:r>
            <a:endParaRPr lang="en-US" sz="6600" b="1">
              <a:solidFill>
                <a:schemeClr val="accent2">
                  <a:lumMod val="76000"/>
                </a:schemeClr>
              </a:solidFill>
              <a:latin typeface="Verdana"/>
              <a:ea typeface="Verdana"/>
            </a:endParaRPr>
          </a:p>
        </p:txBody>
      </p:sp>
      <p:pic>
        <p:nvPicPr>
          <p:cNvPr id="6" name="Picture 5" descr="A logo of a medical service&#10;&#10;AI-generated content may be incorrect.">
            <a:extLst>
              <a:ext uri="{FF2B5EF4-FFF2-40B4-BE49-F238E27FC236}">
                <a16:creationId xmlns:a16="http://schemas.microsoft.com/office/drawing/2014/main" id="{D6DD5091-6B81-C5FE-1076-B1A0D0FEAAE7}"/>
              </a:ext>
            </a:extLst>
          </p:cNvPr>
          <p:cNvPicPr>
            <a:picLocks noChangeAspect="1"/>
          </p:cNvPicPr>
          <p:nvPr/>
        </p:nvPicPr>
        <p:blipFill>
          <a:blip r:embed="rId3"/>
          <a:srcRect l="7871" r="3513" b="2"/>
          <a:stretch>
            <a:fillRect/>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4" name="Picture 3" descr="A flag with a snake and a globe&#10;&#10;AI-generated content may be incorrect.">
            <a:extLst>
              <a:ext uri="{FF2B5EF4-FFF2-40B4-BE49-F238E27FC236}">
                <a16:creationId xmlns:a16="http://schemas.microsoft.com/office/drawing/2014/main" id="{E8BB7379-1A80-32B4-C62B-3BBADAB9F933}"/>
              </a:ext>
            </a:extLst>
          </p:cNvPr>
          <p:cNvPicPr>
            <a:picLocks noChangeAspect="1"/>
          </p:cNvPicPr>
          <p:nvPr/>
        </p:nvPicPr>
        <p:blipFill>
          <a:blip r:embed="rId4"/>
          <a:srcRect l="15405" r="12882" b="1"/>
          <a:stretch>
            <a:fillRect/>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5" name="Picture 4" descr="A logo of a paramedic services&#10;&#10;AI-generated content may be incorrect.">
            <a:extLst>
              <a:ext uri="{FF2B5EF4-FFF2-40B4-BE49-F238E27FC236}">
                <a16:creationId xmlns:a16="http://schemas.microsoft.com/office/drawing/2014/main" id="{79FC371E-CEB4-D469-DBA4-C93E36A6B490}"/>
              </a:ext>
            </a:extLst>
          </p:cNvPr>
          <p:cNvPicPr>
            <a:picLocks noChangeAspect="1"/>
          </p:cNvPicPr>
          <p:nvPr/>
        </p:nvPicPr>
        <p:blipFill>
          <a:blip r:embed="rId5"/>
          <a:srcRect r="4" b="16338"/>
          <a:stretch>
            <a:fillRect/>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24" name="Group 23">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5" name="Freeform: Shape 24">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F09255E9-E90E-E65F-23D2-8DF397CD10A0}"/>
              </a:ext>
            </a:extLst>
          </p:cNvPr>
          <p:cNvSpPr>
            <a:spLocks noGrp="1"/>
          </p:cNvSpPr>
          <p:nvPr>
            <p:ph idx="1"/>
          </p:nvPr>
        </p:nvSpPr>
        <p:spPr>
          <a:xfrm>
            <a:off x="3401293" y="4523813"/>
            <a:ext cx="8024955" cy="1088956"/>
          </a:xfrm>
        </p:spPr>
        <p:txBody>
          <a:bodyPr vert="horz" lIns="91440" tIns="45720" rIns="91440" bIns="45720" rtlCol="0" anchor="t">
            <a:noAutofit/>
          </a:bodyPr>
          <a:lstStyle/>
          <a:p>
            <a:r>
              <a:rPr lang="en-US" sz="2400">
                <a:solidFill>
                  <a:schemeClr val="bg1">
                    <a:alpha val="80000"/>
                  </a:schemeClr>
                </a:solidFill>
                <a:ea typeface="Calibri"/>
                <a:cs typeface="Calibri"/>
              </a:rPr>
              <a:t>The bronze serpent likely influenced the modern day symbol of Medicine</a:t>
            </a:r>
          </a:p>
          <a:p>
            <a:r>
              <a:rPr lang="en-US" sz="2400">
                <a:solidFill>
                  <a:schemeClr val="bg1">
                    <a:alpha val="80000"/>
                  </a:schemeClr>
                </a:solidFill>
                <a:ea typeface="+mn-lt"/>
                <a:cs typeface="+mn-lt"/>
              </a:rPr>
              <a:t>Rod of Asclepius is the  name of the symbol </a:t>
            </a:r>
          </a:p>
          <a:p>
            <a:r>
              <a:rPr lang="en-US" sz="2400">
                <a:solidFill>
                  <a:schemeClr val="bg1">
                    <a:alpha val="80000"/>
                  </a:schemeClr>
                </a:solidFill>
                <a:ea typeface="Calibri"/>
                <a:cs typeface="Calibri"/>
              </a:rPr>
              <a:t>Greeks were most likely influenced by this symbol from the Israelites, through their interactions with the tribe of Dan, and incorporated it into their own mythology</a:t>
            </a:r>
          </a:p>
          <a:p>
            <a:endParaRPr lang="en-US" sz="2400">
              <a:solidFill>
                <a:schemeClr val="bg1">
                  <a:alpha val="80000"/>
                </a:schemeClr>
              </a:solidFill>
              <a:ea typeface="Calibri"/>
              <a:cs typeface="Calibri"/>
            </a:endParaRPr>
          </a:p>
        </p:txBody>
      </p:sp>
      <p:sp>
        <p:nvSpPr>
          <p:cNvPr id="7" name="Rectangle 6">
            <a:extLst>
              <a:ext uri="{FF2B5EF4-FFF2-40B4-BE49-F238E27FC236}">
                <a16:creationId xmlns:a16="http://schemas.microsoft.com/office/drawing/2014/main" id="{54D3173E-4286-5282-F59C-7900E5DB6B54}"/>
              </a:ext>
            </a:extLst>
          </p:cNvPr>
          <p:cNvSpPr/>
          <p:nvPr/>
        </p:nvSpPr>
        <p:spPr>
          <a:xfrm rot="16200000" flipV="1">
            <a:off x="1879130" y="5546225"/>
            <a:ext cx="2098874" cy="25954"/>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610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3</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Week 8: It's That Simple</vt:lpstr>
      <vt:lpstr>Week 8 Challenge:  Snakes and Ladders</vt:lpstr>
      <vt:lpstr>RECAP</vt:lpstr>
      <vt:lpstr>Roadmap through the Wilderness</vt:lpstr>
      <vt:lpstr>Can simple things make a big difference?</vt:lpstr>
      <vt:lpstr>Numbers 21</vt:lpstr>
      <vt:lpstr>FAST BREAK</vt:lpstr>
      <vt:lpstr>Look not Worship</vt:lpstr>
      <vt:lpstr>Fun Fact</vt:lpstr>
      <vt:lpstr>Would you rather work hard to get something or get something for free?</vt:lpstr>
      <vt:lpstr>The Foreshadowing of Something Better</vt:lpstr>
      <vt:lpstr>The Hard Truth of Salvation </vt:lpstr>
      <vt:lpstr>The Gift of Salvation</vt:lpstr>
      <vt:lpstr>PowerPoint Presentation</vt:lpstr>
      <vt:lpstr>Questions</vt:lpstr>
      <vt:lpstr>Take the Free Gift  Romans 10:9 If you declare with your mouth,  “Jesus is Lord,” and believe in your heart that God raised him from the dead, you will be saved.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149</cp:revision>
  <dcterms:created xsi:type="dcterms:W3CDTF">2013-07-15T20:26:40Z</dcterms:created>
  <dcterms:modified xsi:type="dcterms:W3CDTF">2025-11-10T18:27:29Z</dcterms:modified>
</cp:coreProperties>
</file>